
<file path=[Content_Types].xml><?xml version="1.0" encoding="utf-8"?>
<Types xmlns="http://schemas.openxmlformats.org/package/2006/content-types">
  <Default Extension="bin" ContentType="application/vnd.openxmlformats-officedocument.oleObject"/>
  <Default Extension="emf" ContentType="image/x-emf"/>
  <Default Extension="gif" ContentType="image/gif"/>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p:sldMasterIdLst>
    <p:sldMasterId id="2147483831" r:id="rId1"/>
  </p:sldMasterIdLst>
  <p:notesMasterIdLst>
    <p:notesMasterId r:id="rId18"/>
  </p:notesMasterIdLst>
  <p:handoutMasterIdLst>
    <p:handoutMasterId r:id="rId19"/>
  </p:handoutMasterIdLst>
  <p:sldIdLst>
    <p:sldId id="704" r:id="rId2"/>
    <p:sldId id="513" r:id="rId3"/>
    <p:sldId id="806" r:id="rId4"/>
    <p:sldId id="805" r:id="rId5"/>
    <p:sldId id="804" r:id="rId6"/>
    <p:sldId id="818" r:id="rId7"/>
    <p:sldId id="819" r:id="rId8"/>
    <p:sldId id="810" r:id="rId9"/>
    <p:sldId id="809" r:id="rId10"/>
    <p:sldId id="811" r:id="rId11"/>
    <p:sldId id="816" r:id="rId12"/>
    <p:sldId id="817" r:id="rId13"/>
    <p:sldId id="813" r:id="rId14"/>
    <p:sldId id="814" r:id="rId15"/>
    <p:sldId id="820" r:id="rId16"/>
    <p:sldId id="815" r:id="rId17"/>
  </p:sldIdLst>
  <p:sldSz cx="12192000" cy="6858000"/>
  <p:notesSz cx="6858000" cy="9945688"/>
  <p:kinsoku lang="ja-JP" invalStChars="、。，．・：；？！゛゜ヽヾゝゞ々ー’”）〕］｝〉》」』】°‰′″℃￠％ぁぃぅぇぉっゃゅょゎァィゥェォッャュョヮヵヶ!%),.:;?]}｡｣､･ｧｨｩｪｫｬｭｮｯｰﾞﾟ" invalEndChars="‘“（〔［｛〈《「『【￥＄$([\{｢￡"/>
  <p:defaultTextStyle>
    <a:defPPr>
      <a:defRPr lang="ja-JP"/>
    </a:defPPr>
    <a:lvl1pPr algn="l" rtl="0" fontAlgn="base">
      <a:spcBef>
        <a:spcPct val="0"/>
      </a:spcBef>
      <a:spcAft>
        <a:spcPct val="0"/>
      </a:spcAft>
      <a:defRPr kumimoji="1" sz="1400" kern="1200">
        <a:solidFill>
          <a:schemeClr val="tx1"/>
        </a:solidFill>
        <a:latin typeface="Times New Roman" pitchFamily="18" charset="0"/>
        <a:ea typeface="ＭＳ ゴシック" pitchFamily="49" charset="-128"/>
        <a:cs typeface="+mn-cs"/>
      </a:defRPr>
    </a:lvl1pPr>
    <a:lvl2pPr marL="457200" algn="l" rtl="0" fontAlgn="base">
      <a:spcBef>
        <a:spcPct val="0"/>
      </a:spcBef>
      <a:spcAft>
        <a:spcPct val="0"/>
      </a:spcAft>
      <a:defRPr kumimoji="1" sz="1400" kern="1200">
        <a:solidFill>
          <a:schemeClr val="tx1"/>
        </a:solidFill>
        <a:latin typeface="Times New Roman" pitchFamily="18" charset="0"/>
        <a:ea typeface="ＭＳ ゴシック" pitchFamily="49" charset="-128"/>
        <a:cs typeface="+mn-cs"/>
      </a:defRPr>
    </a:lvl2pPr>
    <a:lvl3pPr marL="914400" algn="l" rtl="0" fontAlgn="base">
      <a:spcBef>
        <a:spcPct val="0"/>
      </a:spcBef>
      <a:spcAft>
        <a:spcPct val="0"/>
      </a:spcAft>
      <a:defRPr kumimoji="1" sz="1400" kern="1200">
        <a:solidFill>
          <a:schemeClr val="tx1"/>
        </a:solidFill>
        <a:latin typeface="Times New Roman" pitchFamily="18" charset="0"/>
        <a:ea typeface="ＭＳ ゴシック" pitchFamily="49" charset="-128"/>
        <a:cs typeface="+mn-cs"/>
      </a:defRPr>
    </a:lvl3pPr>
    <a:lvl4pPr marL="1371600" algn="l" rtl="0" fontAlgn="base">
      <a:spcBef>
        <a:spcPct val="0"/>
      </a:spcBef>
      <a:spcAft>
        <a:spcPct val="0"/>
      </a:spcAft>
      <a:defRPr kumimoji="1" sz="1400" kern="1200">
        <a:solidFill>
          <a:schemeClr val="tx1"/>
        </a:solidFill>
        <a:latin typeface="Times New Roman" pitchFamily="18" charset="0"/>
        <a:ea typeface="ＭＳ ゴシック" pitchFamily="49" charset="-128"/>
        <a:cs typeface="+mn-cs"/>
      </a:defRPr>
    </a:lvl4pPr>
    <a:lvl5pPr marL="1828800" algn="l" rtl="0" fontAlgn="base">
      <a:spcBef>
        <a:spcPct val="0"/>
      </a:spcBef>
      <a:spcAft>
        <a:spcPct val="0"/>
      </a:spcAft>
      <a:defRPr kumimoji="1" sz="1400" kern="1200">
        <a:solidFill>
          <a:schemeClr val="tx1"/>
        </a:solidFill>
        <a:latin typeface="Times New Roman" pitchFamily="18" charset="0"/>
        <a:ea typeface="ＭＳ ゴシック" pitchFamily="49" charset="-128"/>
        <a:cs typeface="+mn-cs"/>
      </a:defRPr>
    </a:lvl5pPr>
    <a:lvl6pPr marL="2286000" algn="l" defTabSz="914400" rtl="0" eaLnBrk="1" latinLnBrk="0" hangingPunct="1">
      <a:defRPr kumimoji="1" sz="1400" kern="1200">
        <a:solidFill>
          <a:schemeClr val="tx1"/>
        </a:solidFill>
        <a:latin typeface="Times New Roman" pitchFamily="18" charset="0"/>
        <a:ea typeface="ＭＳ ゴシック" pitchFamily="49" charset="-128"/>
        <a:cs typeface="+mn-cs"/>
      </a:defRPr>
    </a:lvl6pPr>
    <a:lvl7pPr marL="2743200" algn="l" defTabSz="914400" rtl="0" eaLnBrk="1" latinLnBrk="0" hangingPunct="1">
      <a:defRPr kumimoji="1" sz="1400" kern="1200">
        <a:solidFill>
          <a:schemeClr val="tx1"/>
        </a:solidFill>
        <a:latin typeface="Times New Roman" pitchFamily="18" charset="0"/>
        <a:ea typeface="ＭＳ ゴシック" pitchFamily="49" charset="-128"/>
        <a:cs typeface="+mn-cs"/>
      </a:defRPr>
    </a:lvl7pPr>
    <a:lvl8pPr marL="3200400" algn="l" defTabSz="914400" rtl="0" eaLnBrk="1" latinLnBrk="0" hangingPunct="1">
      <a:defRPr kumimoji="1" sz="1400" kern="1200">
        <a:solidFill>
          <a:schemeClr val="tx1"/>
        </a:solidFill>
        <a:latin typeface="Times New Roman" pitchFamily="18" charset="0"/>
        <a:ea typeface="ＭＳ ゴシック" pitchFamily="49" charset="-128"/>
        <a:cs typeface="+mn-cs"/>
      </a:defRPr>
    </a:lvl8pPr>
    <a:lvl9pPr marL="3657600" algn="l" defTabSz="914400" rtl="0" eaLnBrk="1" latinLnBrk="0" hangingPunct="1">
      <a:defRPr kumimoji="1" sz="1400" kern="1200">
        <a:solidFill>
          <a:schemeClr val="tx1"/>
        </a:solidFill>
        <a:latin typeface="Times New Roman" pitchFamily="18" charset="0"/>
        <a:ea typeface="ＭＳ ゴシック" pitchFamily="49" charset="-128"/>
        <a:cs typeface="+mn-cs"/>
      </a:defRPr>
    </a:lvl9pPr>
  </p:defaultTextStyle>
  <p:extLst>
    <p:ext uri="{521415D9-36F7-43E2-AB2F-B90AF26B5E84}">
      <p14:sectionLst xmlns:p14="http://schemas.microsoft.com/office/powerpoint/2010/main">
        <p14:section name="Section par défaut" id="{FFDFAEA0-EE84-4A64-BE26-7E90E377BBB1}">
          <p14:sldIdLst>
            <p14:sldId id="704"/>
            <p14:sldId id="513"/>
            <p14:sldId id="806"/>
            <p14:sldId id="805"/>
            <p14:sldId id="804"/>
            <p14:sldId id="818"/>
            <p14:sldId id="819"/>
            <p14:sldId id="810"/>
            <p14:sldId id="809"/>
            <p14:sldId id="811"/>
            <p14:sldId id="816"/>
            <p14:sldId id="817"/>
            <p14:sldId id="813"/>
            <p14:sldId id="814"/>
            <p14:sldId id="820"/>
            <p14:sldId id="815"/>
          </p14:sldIdLst>
        </p14:section>
      </p14:sectionLst>
    </p:ex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 uri="{2D200454-40CA-4A62-9FC3-DE9A4176ACB9}">
      <p15:notesGuideLst xmlns:p15="http://schemas.microsoft.com/office/powerpoint/2012/main">
        <p15:guide id="1" orient="horz" pos="3132">
          <p15:clr>
            <a:srgbClr val="A4A3A4"/>
          </p15:clr>
        </p15:guide>
        <p15:guide id="2" pos="2159">
          <p15:clr>
            <a:srgbClr val="A4A3A4"/>
          </p15:clr>
        </p15:guide>
      </p15:notesGuideLst>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3B1E3F2A-904D-AB84-C2F4-0B31F9BA9E2A}" name="Sara Bruhier" initials="SB" userId="8f4451006d13d2d6" providerId="Windows Live"/>
</p188:authorLst>
</file>

<file path=ppt/commentAuthors.xml><?xml version="1.0" encoding="utf-8"?>
<p:cmAuthorLst xmlns:a="http://schemas.openxmlformats.org/drawingml/2006/main" xmlns:r="http://schemas.openxmlformats.org/officeDocument/2006/relationships" xmlns:p="http://schemas.openxmlformats.org/presentationml/2006/main">
  <p:cmAuthor id="1" name="SHIMAMURA Yuta" initials="SY" lastIdx="1" clrIdx="0">
    <p:extLst>
      <p:ext uri="{19B8F6BF-5375-455C-9EA6-DF929625EA0E}">
        <p15:presenceInfo xmlns:p15="http://schemas.microsoft.com/office/powerpoint/2012/main" userId="SHIMAMURA Yuta" providerId="None"/>
      </p:ext>
    </p:extLst>
  </p:cmAuthor>
  <p:cmAuthor id="2" name="山内 健生" initials="山内" lastIdx="1" clrIdx="1">
    <p:extLst>
      <p:ext uri="{19B8F6BF-5375-455C-9EA6-DF929625EA0E}">
        <p15:presenceInfo xmlns:p15="http://schemas.microsoft.com/office/powerpoint/2012/main" userId="e7008df91c280177"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112B3"/>
    <a:srgbClr val="7F0959"/>
    <a:srgbClr val="FF8080"/>
    <a:srgbClr val="B9B9B9"/>
    <a:srgbClr val="FFFFFF"/>
    <a:srgbClr val="0B71BB"/>
    <a:srgbClr val="FFEBEB"/>
    <a:srgbClr val="FC8484"/>
    <a:srgbClr val="FDF7F7"/>
    <a:srgbClr val="C6ECF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387EE13-0549-49C1-9127-56DD3F54B962}" v="1" dt="2024-05-29T03:46:51.667"/>
  </p1510:revLst>
</p1510:revInfo>
</file>

<file path=ppt/tableStyles.xml><?xml version="1.0" encoding="utf-8"?>
<a:tblStyleLst xmlns:a="http://schemas.openxmlformats.org/drawingml/2006/main" def="{5C22544A-7EE6-4342-B048-85BDC9FD1C3A}">
  <a:tblStyle styleId="{5C22544A-7EE6-4342-B048-85BDC9FD1C3A}" styleName="中間スタイル 2 - アクセント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スタイル (中間)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F5AB1C69-6EDB-4FF4-983F-18BD219EF322}" styleName="中間スタイル 2 - アクセント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中間スタイル 2 - アクセント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中間スタイル 2 - アクセント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93296810-A885-4BE3-A3E7-6D5BEEA58F35}" styleName="中間スタイル 2 - アクセント 6">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6">
              <a:tint val="20000"/>
            </a:schemeClr>
          </a:solidFill>
        </a:fill>
      </a:tcStyle>
    </a:wholeTbl>
    <a:band1H>
      <a:tcStyle>
        <a:tcBdr/>
        <a:fill>
          <a:solidFill>
            <a:schemeClr val="accent6">
              <a:tint val="40000"/>
            </a:schemeClr>
          </a:solidFill>
        </a:fill>
      </a:tcStyle>
    </a:band1H>
    <a:band2H>
      <a:tcStyle>
        <a:tcBdr/>
      </a:tcStyle>
    </a:band2H>
    <a:band1V>
      <a:tcStyle>
        <a:tcBdr/>
        <a:fill>
          <a:solidFill>
            <a:schemeClr val="accent6">
              <a:tint val="40000"/>
            </a:schemeClr>
          </a:solidFill>
        </a:fill>
      </a:tcStyle>
    </a:band1V>
    <a:band2V>
      <a:tcStyle>
        <a:tcBdr/>
      </a:tcStyle>
    </a:band2V>
    <a:lastCol>
      <a:tcTxStyle b="on">
        <a:fontRef idx="minor">
          <a:prstClr val="black"/>
        </a:fontRef>
        <a:schemeClr val="lt1"/>
      </a:tcTxStyle>
      <a:tcStyle>
        <a:tcBdr/>
        <a:fill>
          <a:solidFill>
            <a:schemeClr val="accent6"/>
          </a:solidFill>
        </a:fill>
      </a:tcStyle>
    </a:lastCol>
    <a:firstCol>
      <a:tcTxStyle b="on">
        <a:fontRef idx="minor">
          <a:prstClr val="black"/>
        </a:fontRef>
        <a:schemeClr val="lt1"/>
      </a:tcTxStyle>
      <a:tcStyle>
        <a:tcBdr/>
        <a:fill>
          <a:solidFill>
            <a:schemeClr val="accent6"/>
          </a:solidFill>
        </a:fill>
      </a:tcStyle>
    </a:firstCol>
    <a:lastRow>
      <a:tcTxStyle b="on">
        <a:fontRef idx="minor">
          <a:prstClr val="black"/>
        </a:fontRef>
        <a:schemeClr val="lt1"/>
      </a:tcTxStyle>
      <a:tcStyle>
        <a:tcBdr>
          <a:top>
            <a:ln w="38100" cmpd="sng">
              <a:solidFill>
                <a:schemeClr val="lt1"/>
              </a:solidFill>
            </a:ln>
          </a:top>
        </a:tcBdr>
        <a:fill>
          <a:solidFill>
            <a:schemeClr val="accent6"/>
          </a:solidFill>
        </a:fill>
      </a:tcStyle>
    </a:lastRow>
    <a:firstRow>
      <a:tcTxStyle b="on">
        <a:fontRef idx="minor">
          <a:prstClr val="black"/>
        </a:fontRef>
        <a:schemeClr val="lt1"/>
      </a:tcTxStyle>
      <a:tcStyle>
        <a:tcBdr>
          <a:bottom>
            <a:ln w="38100" cmpd="sng">
              <a:solidFill>
                <a:schemeClr val="lt1"/>
              </a:solidFill>
            </a:ln>
          </a:bottom>
        </a:tcBdr>
        <a:fill>
          <a:solidFill>
            <a:schemeClr val="accent6"/>
          </a:solidFill>
        </a:fill>
      </a:tcStyle>
    </a:firstRow>
  </a:tblStyle>
  <a:tblStyle styleId="{775DCB02-9BB8-47FD-8907-85C794F793BA}" styleName="テーマ スタイル 1 - アクセント 4">
    <a:tblBg>
      <a:fillRef idx="2">
        <a:schemeClr val="accent4"/>
      </a:fillRef>
      <a:effectRef idx="1">
        <a:schemeClr val="accent4"/>
      </a:effectRef>
    </a:tblBg>
    <a:wholeTbl>
      <a:tcTxStyle>
        <a:fontRef idx="minor">
          <a:scrgbClr r="0" g="0" b="0"/>
        </a:fontRef>
        <a:schemeClr val="dk1"/>
      </a:tcTxStyle>
      <a:tcStyle>
        <a:tcBdr>
          <a:left>
            <a:lnRef idx="1">
              <a:schemeClr val="accent4"/>
            </a:lnRef>
          </a:left>
          <a:right>
            <a:lnRef idx="1">
              <a:schemeClr val="accent4"/>
            </a:lnRef>
          </a:right>
          <a:top>
            <a:lnRef idx="1">
              <a:schemeClr val="accent4"/>
            </a:lnRef>
          </a:top>
          <a:bottom>
            <a:lnRef idx="1">
              <a:schemeClr val="accent4"/>
            </a:lnRef>
          </a:bottom>
          <a:insideH>
            <a:lnRef idx="1">
              <a:schemeClr val="accent4"/>
            </a:lnRef>
          </a:insideH>
          <a:insideV>
            <a:lnRef idx="1">
              <a:schemeClr val="accent4"/>
            </a:lnRef>
          </a:insideV>
        </a:tcBdr>
        <a:fill>
          <a:noFill/>
        </a:fill>
      </a:tcStyle>
    </a:wholeTbl>
    <a:band1H>
      <a:tcStyle>
        <a:tcBdr/>
        <a:fill>
          <a:solidFill>
            <a:schemeClr val="accent4">
              <a:alpha val="40000"/>
            </a:schemeClr>
          </a:solidFill>
        </a:fill>
      </a:tcStyle>
    </a:band1H>
    <a:band2H>
      <a:tcStyle>
        <a:tcBdr/>
      </a:tcStyle>
    </a:band2H>
    <a:band1V>
      <a:tcStyle>
        <a:tcBdr>
          <a:top>
            <a:lnRef idx="1">
              <a:schemeClr val="accent4"/>
            </a:lnRef>
          </a:top>
          <a:bottom>
            <a:lnRef idx="1">
              <a:schemeClr val="accent4"/>
            </a:lnRef>
          </a:bottom>
        </a:tcBdr>
        <a:fill>
          <a:solidFill>
            <a:schemeClr val="accent4">
              <a:alpha val="40000"/>
            </a:schemeClr>
          </a:solidFill>
        </a:fill>
      </a:tcStyle>
    </a:band1V>
    <a:band2V>
      <a:tcStyle>
        <a:tcBdr/>
      </a:tcStyle>
    </a:band2V>
    <a:lastCol>
      <a:tcTxStyle b="on"/>
      <a:tcStyle>
        <a:tcBdr>
          <a:left>
            <a:lnRef idx="2">
              <a:schemeClr val="accent4"/>
            </a:lnRef>
          </a:left>
          <a:right>
            <a:lnRef idx="1">
              <a:schemeClr val="accent4"/>
            </a:lnRef>
          </a:right>
          <a:top>
            <a:lnRef idx="1">
              <a:schemeClr val="accent4"/>
            </a:lnRef>
          </a:top>
          <a:bottom>
            <a:lnRef idx="1">
              <a:schemeClr val="accent4"/>
            </a:lnRef>
          </a:bottom>
          <a:insideH>
            <a:lnRef idx="1">
              <a:schemeClr val="accent4"/>
            </a:lnRef>
          </a:insideH>
          <a:insideV>
            <a:ln>
              <a:noFill/>
            </a:ln>
          </a:insideV>
        </a:tcBdr>
      </a:tcStyle>
    </a:lastCol>
    <a:firstCol>
      <a:tcTxStyle b="on"/>
      <a:tcStyle>
        <a:tcBdr>
          <a:left>
            <a:lnRef idx="1">
              <a:schemeClr val="accent4"/>
            </a:lnRef>
          </a:left>
          <a:right>
            <a:lnRef idx="2">
              <a:schemeClr val="accent4"/>
            </a:lnRef>
          </a:right>
          <a:top>
            <a:lnRef idx="1">
              <a:schemeClr val="accent4"/>
            </a:lnRef>
          </a:top>
          <a:bottom>
            <a:lnRef idx="1">
              <a:schemeClr val="accent4"/>
            </a:lnRef>
          </a:bottom>
          <a:insideH>
            <a:lnRef idx="1">
              <a:schemeClr val="accent4"/>
            </a:lnRef>
          </a:insideH>
          <a:insideV>
            <a:ln>
              <a:noFill/>
            </a:ln>
          </a:insideV>
        </a:tcBdr>
      </a:tcStyle>
    </a:firstCol>
    <a:lastRow>
      <a:tcTxStyle b="on"/>
      <a:tcStyle>
        <a:tcBdr>
          <a:left>
            <a:lnRef idx="1">
              <a:schemeClr val="accent4"/>
            </a:lnRef>
          </a:left>
          <a:right>
            <a:lnRef idx="1">
              <a:schemeClr val="accent4"/>
            </a:lnRef>
          </a:right>
          <a:top>
            <a:lnRef idx="2">
              <a:schemeClr val="accent4"/>
            </a:lnRef>
          </a:top>
          <a:bottom>
            <a:lnRef idx="2">
              <a:schemeClr val="accent4"/>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4"/>
            </a:lnRef>
          </a:left>
          <a:right>
            <a:lnRef idx="1">
              <a:schemeClr val="accent4"/>
            </a:lnRef>
          </a:right>
          <a:top>
            <a:lnRef idx="1">
              <a:schemeClr val="accent4"/>
            </a:lnRef>
          </a:top>
          <a:bottom>
            <a:lnRef idx="2">
              <a:schemeClr val="lt1"/>
            </a:lnRef>
          </a:bottom>
          <a:insideH>
            <a:ln>
              <a:noFill/>
            </a:ln>
          </a:insideH>
          <a:insideV>
            <a:ln>
              <a:noFill/>
            </a:ln>
          </a:insideV>
        </a:tcBdr>
        <a:fill>
          <a:solidFill>
            <a:schemeClr val="accent4"/>
          </a:solidFill>
        </a:fill>
      </a:tcStyle>
    </a:firstRow>
  </a:tblStyle>
  <a:tblStyle styleId="{69C7853C-536D-4A76-A0AE-DD22124D55A5}" styleName="テーマ スタイル 1 - アクセント 3">
    <a:tblBg>
      <a:fillRef idx="2">
        <a:schemeClr val="accent3"/>
      </a:fillRef>
      <a:effectRef idx="1">
        <a:schemeClr val="accent3"/>
      </a:effectRef>
    </a:tblBg>
    <a:wholeTbl>
      <a:tcTxStyle>
        <a:fontRef idx="minor">
          <a:scrgbClr r="0" g="0" b="0"/>
        </a:fontRef>
        <a:schemeClr val="dk1"/>
      </a:tcTxStyle>
      <a:tcStyle>
        <a:tcBdr>
          <a:left>
            <a:lnRef idx="1">
              <a:schemeClr val="accent3"/>
            </a:lnRef>
          </a:left>
          <a:right>
            <a:lnRef idx="1">
              <a:schemeClr val="accent3"/>
            </a:lnRef>
          </a:right>
          <a:top>
            <a:lnRef idx="1">
              <a:schemeClr val="accent3"/>
            </a:lnRef>
          </a:top>
          <a:bottom>
            <a:lnRef idx="1">
              <a:schemeClr val="accent3"/>
            </a:lnRef>
          </a:bottom>
          <a:insideH>
            <a:lnRef idx="1">
              <a:schemeClr val="accent3"/>
            </a:lnRef>
          </a:insideH>
          <a:insideV>
            <a:lnRef idx="1">
              <a:schemeClr val="accent3"/>
            </a:lnRef>
          </a:insideV>
        </a:tcBdr>
        <a:fill>
          <a:noFill/>
        </a:fill>
      </a:tcStyle>
    </a:wholeTbl>
    <a:band1H>
      <a:tcStyle>
        <a:tcBdr/>
        <a:fill>
          <a:solidFill>
            <a:schemeClr val="accent3">
              <a:alpha val="40000"/>
            </a:schemeClr>
          </a:solidFill>
        </a:fill>
      </a:tcStyle>
    </a:band1H>
    <a:band2H>
      <a:tcStyle>
        <a:tcBdr/>
      </a:tcStyle>
    </a:band2H>
    <a:band1V>
      <a:tcStyle>
        <a:tcBdr>
          <a:top>
            <a:lnRef idx="1">
              <a:schemeClr val="accent3"/>
            </a:lnRef>
          </a:top>
          <a:bottom>
            <a:lnRef idx="1">
              <a:schemeClr val="accent3"/>
            </a:lnRef>
          </a:bottom>
        </a:tcBdr>
        <a:fill>
          <a:solidFill>
            <a:schemeClr val="accent3">
              <a:alpha val="40000"/>
            </a:schemeClr>
          </a:solidFill>
        </a:fill>
      </a:tcStyle>
    </a:band1V>
    <a:band2V>
      <a:tcStyle>
        <a:tcBdr/>
      </a:tcStyle>
    </a:band2V>
    <a:lastCol>
      <a:tcTxStyle b="on"/>
      <a:tcStyle>
        <a:tcBdr>
          <a:left>
            <a:lnRef idx="2">
              <a:schemeClr val="accent3"/>
            </a:lnRef>
          </a:left>
          <a:right>
            <a:lnRef idx="1">
              <a:schemeClr val="accent3"/>
            </a:lnRef>
          </a:right>
          <a:top>
            <a:lnRef idx="1">
              <a:schemeClr val="accent3"/>
            </a:lnRef>
          </a:top>
          <a:bottom>
            <a:lnRef idx="1">
              <a:schemeClr val="accent3"/>
            </a:lnRef>
          </a:bottom>
          <a:insideH>
            <a:lnRef idx="1">
              <a:schemeClr val="accent3"/>
            </a:lnRef>
          </a:insideH>
          <a:insideV>
            <a:ln>
              <a:noFill/>
            </a:ln>
          </a:insideV>
        </a:tcBdr>
      </a:tcStyle>
    </a:lastCol>
    <a:firstCol>
      <a:tcTxStyle b="on"/>
      <a:tcStyle>
        <a:tcBdr>
          <a:left>
            <a:lnRef idx="1">
              <a:schemeClr val="accent3"/>
            </a:lnRef>
          </a:left>
          <a:right>
            <a:lnRef idx="2">
              <a:schemeClr val="accent3"/>
            </a:lnRef>
          </a:right>
          <a:top>
            <a:lnRef idx="1">
              <a:schemeClr val="accent3"/>
            </a:lnRef>
          </a:top>
          <a:bottom>
            <a:lnRef idx="1">
              <a:schemeClr val="accent3"/>
            </a:lnRef>
          </a:bottom>
          <a:insideH>
            <a:lnRef idx="1">
              <a:schemeClr val="accent3"/>
            </a:lnRef>
          </a:insideH>
          <a:insideV>
            <a:ln>
              <a:noFill/>
            </a:ln>
          </a:insideV>
        </a:tcBdr>
      </a:tcStyle>
    </a:firstCol>
    <a:lastRow>
      <a:tcTxStyle b="on"/>
      <a:tcStyle>
        <a:tcBdr>
          <a:left>
            <a:lnRef idx="1">
              <a:schemeClr val="accent3"/>
            </a:lnRef>
          </a:left>
          <a:right>
            <a:lnRef idx="1">
              <a:schemeClr val="accent3"/>
            </a:lnRef>
          </a:right>
          <a:top>
            <a:lnRef idx="2">
              <a:schemeClr val="accent3"/>
            </a:lnRef>
          </a:top>
          <a:bottom>
            <a:lnRef idx="2">
              <a:schemeClr val="accent3"/>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3"/>
            </a:lnRef>
          </a:left>
          <a:right>
            <a:lnRef idx="1">
              <a:schemeClr val="accent3"/>
            </a:lnRef>
          </a:right>
          <a:top>
            <a:lnRef idx="1">
              <a:schemeClr val="accent3"/>
            </a:lnRef>
          </a:top>
          <a:bottom>
            <a:lnRef idx="2">
              <a:schemeClr val="lt1"/>
            </a:lnRef>
          </a:bottom>
          <a:insideH>
            <a:ln>
              <a:noFill/>
            </a:ln>
          </a:insideH>
          <a:insideV>
            <a:ln>
              <a:noFill/>
            </a:ln>
          </a:insideV>
        </a:tcBdr>
        <a:fill>
          <a:solidFill>
            <a:schemeClr val="accent3"/>
          </a:solidFill>
        </a:fill>
      </a:tcStyle>
    </a:firstRow>
  </a:tblStyle>
  <a:tblStyle styleId="{284E427A-3D55-4303-BF80-6455036E1DE7}" styleName="テーマ スタイル 1 - アクセント 2">
    <a:tblBg>
      <a:fillRef idx="2">
        <a:schemeClr val="accent2"/>
      </a:fillRef>
      <a:effectRef idx="1">
        <a:schemeClr val="accent2"/>
      </a:effectRef>
    </a:tblBg>
    <a:wholeTbl>
      <a:tcTxStyle>
        <a:fontRef idx="minor">
          <a:scrgbClr r="0" g="0" b="0"/>
        </a:fontRef>
        <a:schemeClr val="dk1"/>
      </a:tcTxStyle>
      <a:tcStyle>
        <a:tcBdr>
          <a:left>
            <a:lnRef idx="1">
              <a:schemeClr val="accent2"/>
            </a:lnRef>
          </a:left>
          <a:right>
            <a:lnRef idx="1">
              <a:schemeClr val="accent2"/>
            </a:lnRef>
          </a:right>
          <a:top>
            <a:lnRef idx="1">
              <a:schemeClr val="accent2"/>
            </a:lnRef>
          </a:top>
          <a:bottom>
            <a:lnRef idx="1">
              <a:schemeClr val="accent2"/>
            </a:lnRef>
          </a:bottom>
          <a:insideH>
            <a:lnRef idx="1">
              <a:schemeClr val="accent2"/>
            </a:lnRef>
          </a:insideH>
          <a:insideV>
            <a:lnRef idx="1">
              <a:schemeClr val="accent2"/>
            </a:lnRef>
          </a:insideV>
        </a:tcBdr>
        <a:fill>
          <a:noFill/>
        </a:fill>
      </a:tcStyle>
    </a:wholeTbl>
    <a:band1H>
      <a:tcStyle>
        <a:tcBdr/>
        <a:fill>
          <a:solidFill>
            <a:schemeClr val="accent2">
              <a:alpha val="40000"/>
            </a:schemeClr>
          </a:solidFill>
        </a:fill>
      </a:tcStyle>
    </a:band1H>
    <a:band2H>
      <a:tcStyle>
        <a:tcBdr/>
      </a:tcStyle>
    </a:band2H>
    <a:band1V>
      <a:tcStyle>
        <a:tcBdr>
          <a:top>
            <a:lnRef idx="1">
              <a:schemeClr val="accent2"/>
            </a:lnRef>
          </a:top>
          <a:bottom>
            <a:lnRef idx="1">
              <a:schemeClr val="accent2"/>
            </a:lnRef>
          </a:bottom>
        </a:tcBdr>
        <a:fill>
          <a:solidFill>
            <a:schemeClr val="accent2">
              <a:alpha val="40000"/>
            </a:schemeClr>
          </a:solidFill>
        </a:fill>
      </a:tcStyle>
    </a:band1V>
    <a:band2V>
      <a:tcStyle>
        <a:tcBdr/>
      </a:tcStyle>
    </a:band2V>
    <a:lastCol>
      <a:tcTxStyle b="on"/>
      <a:tcStyle>
        <a:tcBdr>
          <a:left>
            <a:lnRef idx="2">
              <a:schemeClr val="accent2"/>
            </a:lnRef>
          </a:left>
          <a:right>
            <a:lnRef idx="1">
              <a:schemeClr val="accent2"/>
            </a:lnRef>
          </a:right>
          <a:top>
            <a:lnRef idx="1">
              <a:schemeClr val="accent2"/>
            </a:lnRef>
          </a:top>
          <a:bottom>
            <a:lnRef idx="1">
              <a:schemeClr val="accent2"/>
            </a:lnRef>
          </a:bottom>
          <a:insideH>
            <a:lnRef idx="1">
              <a:schemeClr val="accent2"/>
            </a:lnRef>
          </a:insideH>
          <a:insideV>
            <a:ln>
              <a:noFill/>
            </a:ln>
          </a:insideV>
        </a:tcBdr>
      </a:tcStyle>
    </a:lastCol>
    <a:firstCol>
      <a:tcTxStyle b="on"/>
      <a:tcStyle>
        <a:tcBdr>
          <a:left>
            <a:lnRef idx="1">
              <a:schemeClr val="accent2"/>
            </a:lnRef>
          </a:left>
          <a:right>
            <a:lnRef idx="2">
              <a:schemeClr val="accent2"/>
            </a:lnRef>
          </a:right>
          <a:top>
            <a:lnRef idx="1">
              <a:schemeClr val="accent2"/>
            </a:lnRef>
          </a:top>
          <a:bottom>
            <a:lnRef idx="1">
              <a:schemeClr val="accent2"/>
            </a:lnRef>
          </a:bottom>
          <a:insideH>
            <a:lnRef idx="1">
              <a:schemeClr val="accent2"/>
            </a:lnRef>
          </a:insideH>
          <a:insideV>
            <a:ln>
              <a:noFill/>
            </a:ln>
          </a:insideV>
        </a:tcBdr>
      </a:tcStyle>
    </a:firstCol>
    <a:lastRow>
      <a:tcTxStyle b="on"/>
      <a:tcStyle>
        <a:tcBdr>
          <a:left>
            <a:lnRef idx="1">
              <a:schemeClr val="accent2"/>
            </a:lnRef>
          </a:left>
          <a:right>
            <a:lnRef idx="1">
              <a:schemeClr val="accent2"/>
            </a:lnRef>
          </a:right>
          <a:top>
            <a:lnRef idx="2">
              <a:schemeClr val="accent2"/>
            </a:lnRef>
          </a:top>
          <a:bottom>
            <a:lnRef idx="2">
              <a:schemeClr val="accent2"/>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2"/>
            </a:lnRef>
          </a:left>
          <a:right>
            <a:lnRef idx="1">
              <a:schemeClr val="accent2"/>
            </a:lnRef>
          </a:right>
          <a:top>
            <a:lnRef idx="1">
              <a:schemeClr val="accent2"/>
            </a:lnRef>
          </a:top>
          <a:bottom>
            <a:lnRef idx="2">
              <a:schemeClr val="lt1"/>
            </a:lnRef>
          </a:bottom>
          <a:insideH>
            <a:ln>
              <a:noFill/>
            </a:ln>
          </a:insideH>
          <a:insideV>
            <a:ln>
              <a:noFill/>
            </a:ln>
          </a:insideV>
        </a:tcBdr>
        <a:fill>
          <a:solidFill>
            <a:schemeClr val="accent2"/>
          </a:solidFill>
        </a:fill>
      </a:tcStyle>
    </a:firstRow>
  </a:tblStyle>
  <a:tblStyle styleId="{3C2FFA5D-87B4-456A-9821-1D502468CF0F}" styleName="テーマ スタイル 1 - アクセント 1">
    <a:tblBg>
      <a:fillRef idx="2">
        <a:schemeClr val="accent1"/>
      </a:fillRef>
      <a:effectRef idx="1">
        <a:schemeClr val="accent1"/>
      </a:effectRef>
    </a:tblBg>
    <a:wholeTbl>
      <a:tcTxStyle>
        <a:fontRef idx="minor">
          <a:scrgbClr r="0" g="0" b="0"/>
        </a:fontRef>
        <a:schemeClr val="dk1"/>
      </a:tcTxStyle>
      <a:tcStyle>
        <a:tcBdr>
          <a:left>
            <a:lnRef idx="1">
              <a:schemeClr val="accent1"/>
            </a:lnRef>
          </a:left>
          <a:right>
            <a:lnRef idx="1">
              <a:schemeClr val="accent1"/>
            </a:lnRef>
          </a:right>
          <a:top>
            <a:lnRef idx="1">
              <a:schemeClr val="accent1"/>
            </a:lnRef>
          </a:top>
          <a:bottom>
            <a:lnRef idx="1">
              <a:schemeClr val="accent1"/>
            </a:lnRef>
          </a:bottom>
          <a:insideH>
            <a:lnRef idx="1">
              <a:schemeClr val="accent1"/>
            </a:lnRef>
          </a:insideH>
          <a:insideV>
            <a:lnRef idx="1">
              <a:schemeClr val="accent1"/>
            </a:lnRef>
          </a:insideV>
        </a:tcBdr>
        <a:fill>
          <a:noFill/>
        </a:fill>
      </a:tcStyle>
    </a:wholeTbl>
    <a:band1H>
      <a:tcStyle>
        <a:tcBdr/>
        <a:fill>
          <a:solidFill>
            <a:schemeClr val="accent1">
              <a:alpha val="40000"/>
            </a:schemeClr>
          </a:solidFill>
        </a:fill>
      </a:tcStyle>
    </a:band1H>
    <a:band2H>
      <a:tcStyle>
        <a:tcBdr/>
      </a:tcStyle>
    </a:band2H>
    <a:band1V>
      <a:tcStyle>
        <a:tcBdr>
          <a:top>
            <a:lnRef idx="1">
              <a:schemeClr val="accent1"/>
            </a:lnRef>
          </a:top>
          <a:bottom>
            <a:lnRef idx="1">
              <a:schemeClr val="accent1"/>
            </a:lnRef>
          </a:bottom>
        </a:tcBdr>
        <a:fill>
          <a:solidFill>
            <a:schemeClr val="accent1">
              <a:alpha val="40000"/>
            </a:schemeClr>
          </a:solidFill>
        </a:fill>
      </a:tcStyle>
    </a:band1V>
    <a:band2V>
      <a:tcStyle>
        <a:tcBdr/>
      </a:tcStyle>
    </a:band2V>
    <a:lastCol>
      <a:tcTxStyle b="on"/>
      <a:tcStyle>
        <a:tcBdr>
          <a:left>
            <a:lnRef idx="2">
              <a:schemeClr val="accent1"/>
            </a:lnRef>
          </a:left>
          <a:right>
            <a:lnRef idx="1">
              <a:schemeClr val="accent1"/>
            </a:lnRef>
          </a:right>
          <a:top>
            <a:lnRef idx="1">
              <a:schemeClr val="accent1"/>
            </a:lnRef>
          </a:top>
          <a:bottom>
            <a:lnRef idx="1">
              <a:schemeClr val="accent1"/>
            </a:lnRef>
          </a:bottom>
          <a:insideH>
            <a:lnRef idx="1">
              <a:schemeClr val="accent1"/>
            </a:lnRef>
          </a:insideH>
          <a:insideV>
            <a:ln>
              <a:noFill/>
            </a:ln>
          </a:insideV>
        </a:tcBdr>
      </a:tcStyle>
    </a:lastCol>
    <a:firstCol>
      <a:tcTxStyle b="on"/>
      <a:tcStyle>
        <a:tcBdr>
          <a:left>
            <a:lnRef idx="1">
              <a:schemeClr val="accent1"/>
            </a:lnRef>
          </a:left>
          <a:right>
            <a:lnRef idx="2">
              <a:schemeClr val="accent1"/>
            </a:lnRef>
          </a:right>
          <a:top>
            <a:lnRef idx="1">
              <a:schemeClr val="accent1"/>
            </a:lnRef>
          </a:top>
          <a:bottom>
            <a:lnRef idx="1">
              <a:schemeClr val="accent1"/>
            </a:lnRef>
          </a:bottom>
          <a:insideH>
            <a:lnRef idx="1">
              <a:schemeClr val="accent1"/>
            </a:lnRef>
          </a:insideH>
          <a:insideV>
            <a:ln>
              <a:noFill/>
            </a:ln>
          </a:insideV>
        </a:tcBdr>
      </a:tcStyle>
    </a:firstCol>
    <a:lastRow>
      <a:tcTxStyle b="on"/>
      <a:tcStyle>
        <a:tcBdr>
          <a:left>
            <a:lnRef idx="1">
              <a:schemeClr val="accent1"/>
            </a:lnRef>
          </a:left>
          <a:right>
            <a:lnRef idx="1">
              <a:schemeClr val="accent1"/>
            </a:lnRef>
          </a:right>
          <a:top>
            <a:lnRef idx="2">
              <a:schemeClr val="accent1"/>
            </a:lnRef>
          </a:top>
          <a:bottom>
            <a:lnRef idx="2">
              <a:schemeClr val="accent1"/>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1"/>
            </a:lnRef>
          </a:left>
          <a:right>
            <a:lnRef idx="1">
              <a:schemeClr val="accent1"/>
            </a:lnRef>
          </a:right>
          <a:top>
            <a:lnRef idx="1">
              <a:schemeClr val="accent1"/>
            </a:lnRef>
          </a:top>
          <a:bottom>
            <a:lnRef idx="2">
              <a:schemeClr val="lt1"/>
            </a:lnRef>
          </a:bottom>
          <a:insideH>
            <a:ln>
              <a:noFill/>
            </a:ln>
          </a:insideH>
          <a:insideV>
            <a:ln>
              <a:noFill/>
            </a:ln>
          </a:insideV>
        </a:tcBdr>
        <a:fill>
          <a:solidFill>
            <a:schemeClr val="accent1"/>
          </a:solidFill>
        </a:fill>
      </a:tcStyle>
    </a:firstRow>
  </a:tblStyle>
  <a:tblStyle styleId="{2D5ABB26-0587-4C30-8999-92F81FD0307C}" styleName="スタイルなし、表のグリッド線なし">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 styleId="{9D7B26C5-4107-4FEC-AEDC-1716B250A1EF}" styleName="Light Style 1">
    <a:wholeTbl>
      <a:tcTxStyle>
        <a:fontRef idx="minor">
          <a:scrgbClr r="0" g="0" b="0"/>
        </a:fontRef>
        <a:schemeClr val="tx1"/>
      </a:tcTxStyle>
      <a:tcStyle>
        <a:tcBdr>
          <a:left>
            <a:ln>
              <a:noFill/>
            </a:ln>
          </a:left>
          <a:right>
            <a:ln>
              <a:noFill/>
            </a:ln>
          </a:right>
          <a:top>
            <a:ln w="12700" cmpd="sng">
              <a:solidFill>
                <a:schemeClr val="tx1"/>
              </a:solidFill>
            </a:ln>
          </a:top>
          <a:bottom>
            <a:ln w="12700" cmpd="sng">
              <a:solidFill>
                <a:schemeClr val="tx1"/>
              </a:solidFill>
            </a:ln>
          </a:bottom>
          <a:insideH>
            <a:ln>
              <a:noFill/>
            </a:ln>
          </a:insideH>
          <a:insideV>
            <a:ln>
              <a:noFill/>
            </a:ln>
          </a:insideV>
        </a:tcBdr>
        <a:fill>
          <a:noFill/>
        </a:fill>
      </a:tcStyle>
    </a:wholeTbl>
    <a:band1H>
      <a:tcStyle>
        <a:tcBdr/>
        <a:fill>
          <a:solidFill>
            <a:schemeClr val="tx1">
              <a:alpha val="20000"/>
            </a:schemeClr>
          </a:solidFill>
        </a:fill>
      </a:tcStyle>
    </a:band1H>
    <a:band2H>
      <a:tcStyle>
        <a:tcBdr/>
      </a:tcStyle>
    </a:band2H>
    <a:band1V>
      <a:tcStyle>
        <a:tcBdr/>
        <a:fill>
          <a:solidFill>
            <a:schemeClr val="tx1">
              <a:alpha val="20000"/>
            </a:schemeClr>
          </a:solidFill>
        </a:fill>
      </a:tcStyle>
    </a:band1V>
    <a:lastCol>
      <a:tcTxStyle b="on"/>
      <a:tcStyle>
        <a:tcBdr/>
      </a:tcStyle>
    </a:lastCol>
    <a:firstCol>
      <a:tcTxStyle b="on"/>
      <a:tcStyle>
        <a:tcBdr/>
      </a:tcStyle>
    </a:firstCol>
    <a:lastRow>
      <a:tcTxStyle b="on"/>
      <a:tcStyle>
        <a:tcBdr>
          <a:top>
            <a:ln w="12700" cmpd="sng">
              <a:solidFill>
                <a:schemeClr val="tx1"/>
              </a:solidFill>
            </a:ln>
          </a:top>
        </a:tcBdr>
        <a:fill>
          <a:noFill/>
        </a:fill>
      </a:tcStyle>
    </a:lastRow>
    <a:firstRow>
      <a:tcTxStyle b="on"/>
      <a:tcStyle>
        <a:tcBdr>
          <a:bottom>
            <a:ln w="12700" cmpd="sng">
              <a:solidFill>
                <a:schemeClr val="tx1"/>
              </a:solidFill>
            </a:ln>
          </a:bottom>
        </a:tcBdr>
        <a:fill>
          <a:noFill/>
        </a:fill>
      </a:tcStyle>
    </a:firstRow>
  </a:tblStyle>
  <a:tblStyle styleId="{D27102A9-8310-4765-A935-A1911B00CA55}" styleName="Light Style 1 - Accent 4">
    <a:wholeTbl>
      <a:tcTxStyle>
        <a:fontRef idx="minor">
          <a:scrgbClr r="0" g="0" b="0"/>
        </a:fontRef>
        <a:schemeClr val="tx1"/>
      </a:tcTxStyle>
      <a:tcStyle>
        <a:tcBdr>
          <a:left>
            <a:ln>
              <a:noFill/>
            </a:ln>
          </a:left>
          <a:right>
            <a:ln>
              <a:noFill/>
            </a:ln>
          </a:right>
          <a:top>
            <a:ln w="12700" cmpd="sng">
              <a:solidFill>
                <a:schemeClr val="accent4"/>
              </a:solidFill>
            </a:ln>
          </a:top>
          <a:bottom>
            <a:ln w="12700" cmpd="sng">
              <a:solidFill>
                <a:schemeClr val="accent4"/>
              </a:solidFill>
            </a:ln>
          </a:bottom>
          <a:insideH>
            <a:ln>
              <a:noFill/>
            </a:ln>
          </a:insideH>
          <a:insideV>
            <a:ln>
              <a:noFill/>
            </a:ln>
          </a:insideV>
        </a:tcBdr>
        <a:fill>
          <a:noFill/>
        </a:fill>
      </a:tcStyle>
    </a:wholeTbl>
    <a:band1H>
      <a:tcStyle>
        <a:tcBdr/>
        <a:fill>
          <a:solidFill>
            <a:schemeClr val="accent4">
              <a:alpha val="20000"/>
            </a:schemeClr>
          </a:solidFill>
        </a:fill>
      </a:tcStyle>
    </a:band1H>
    <a:band2H>
      <a:tcStyle>
        <a:tcBdr/>
      </a:tcStyle>
    </a:band2H>
    <a:band1V>
      <a:tcStyle>
        <a:tcBdr/>
        <a:fill>
          <a:solidFill>
            <a:schemeClr val="accent4">
              <a:alpha val="20000"/>
            </a:schemeClr>
          </a:solidFill>
        </a:fill>
      </a:tcStyle>
    </a:band1V>
    <a:lastCol>
      <a:tcTxStyle b="on"/>
      <a:tcStyle>
        <a:tcBdr/>
      </a:tcStyle>
    </a:lastCol>
    <a:firstCol>
      <a:tcTxStyle b="on"/>
      <a:tcStyle>
        <a:tcBdr/>
      </a:tcStyle>
    </a:firstCol>
    <a:lastRow>
      <a:tcTxStyle b="on"/>
      <a:tcStyle>
        <a:tcBdr>
          <a:top>
            <a:ln w="12700" cmpd="sng">
              <a:solidFill>
                <a:schemeClr val="accent4"/>
              </a:solidFill>
            </a:ln>
          </a:top>
        </a:tcBdr>
        <a:fill>
          <a:noFill/>
        </a:fill>
      </a:tcStyle>
    </a:lastRow>
    <a:firstRow>
      <a:tcTxStyle b="on"/>
      <a:tcStyle>
        <a:tcBdr>
          <a:bottom>
            <a:ln w="12700" cmpd="sng">
              <a:solidFill>
                <a:schemeClr val="accent4"/>
              </a:solidFill>
            </a:ln>
          </a:bottom>
        </a:tcBdr>
        <a:fill>
          <a:noFill/>
        </a:fill>
      </a:tcStyle>
    </a:firstRow>
  </a:tblStyle>
  <a:tblStyle styleId="{17292A2E-F333-43FB-9621-5CBBE7FDCDCB}" styleName="Style léger 2 - Accentuation 4">
    <a:wholeTbl>
      <a:tcTxStyle>
        <a:fontRef idx="minor">
          <a:scrgbClr r="0" g="0" b="0"/>
        </a:fontRef>
        <a:schemeClr val="tx1"/>
      </a:tcTxStyle>
      <a:tcStyle>
        <a:tcBdr>
          <a:left>
            <a:lnRef idx="1">
              <a:schemeClr val="accent4"/>
            </a:lnRef>
          </a:left>
          <a:right>
            <a:lnRef idx="1">
              <a:schemeClr val="accent4"/>
            </a:lnRef>
          </a:right>
          <a:top>
            <a:lnRef idx="1">
              <a:schemeClr val="accent4"/>
            </a:lnRef>
          </a:top>
          <a:bottom>
            <a:lnRef idx="1">
              <a:schemeClr val="accent4"/>
            </a:lnRef>
          </a:bottom>
          <a:insideH>
            <a:ln>
              <a:noFill/>
            </a:ln>
          </a:insideH>
          <a:insideV>
            <a:ln>
              <a:noFill/>
            </a:ln>
          </a:insideV>
        </a:tcBdr>
        <a:fill>
          <a:noFill/>
        </a:fill>
      </a:tcStyle>
    </a:wholeTbl>
    <a:band1H>
      <a:tcStyle>
        <a:tcBdr>
          <a:top>
            <a:lnRef idx="1">
              <a:schemeClr val="accent4"/>
            </a:lnRef>
          </a:top>
          <a:bottom>
            <a:lnRef idx="1">
              <a:schemeClr val="accent4"/>
            </a:lnRef>
          </a:bottom>
        </a:tcBdr>
      </a:tcStyle>
    </a:band1H>
    <a:band1V>
      <a:tcStyle>
        <a:tcBdr>
          <a:left>
            <a:lnRef idx="1">
              <a:schemeClr val="accent4"/>
            </a:lnRef>
          </a:left>
          <a:right>
            <a:lnRef idx="1">
              <a:schemeClr val="accent4"/>
            </a:lnRef>
          </a:right>
        </a:tcBdr>
      </a:tcStyle>
    </a:band1V>
    <a:band2V>
      <a:tcStyle>
        <a:tcBdr>
          <a:left>
            <a:lnRef idx="1">
              <a:schemeClr val="accent4"/>
            </a:lnRef>
          </a:left>
          <a:right>
            <a:lnRef idx="1">
              <a:schemeClr val="accent4"/>
            </a:lnRef>
          </a:right>
        </a:tcBdr>
      </a:tcStyle>
    </a:band2V>
    <a:lastCol>
      <a:tcTxStyle b="on"/>
      <a:tcStyle>
        <a:tcBdr/>
      </a:tcStyle>
    </a:lastCol>
    <a:firstCol>
      <a:tcTxStyle b="on"/>
      <a:tcStyle>
        <a:tcBdr/>
      </a:tcStyle>
    </a:firstCol>
    <a:lastRow>
      <a:tcTxStyle b="on"/>
      <a:tcStyle>
        <a:tcBdr>
          <a:top>
            <a:ln w="50800" cmpd="dbl">
              <a:solidFill>
                <a:schemeClr val="accent4"/>
              </a:solidFill>
            </a:ln>
          </a:top>
        </a:tcBdr>
      </a:tcStyle>
    </a:lastRow>
    <a:firstRow>
      <a:tcTxStyle b="on">
        <a:fontRef idx="minor">
          <a:scrgbClr r="0" g="0" b="0"/>
        </a:fontRef>
        <a:schemeClr val="bg1"/>
      </a:tcTxStyle>
      <a:tcStyle>
        <a:tcBdr/>
        <a:fillRef idx="1">
          <a:schemeClr val="accent4"/>
        </a:fillRef>
      </a:tcStyle>
    </a:firstRow>
  </a:tblStyle>
  <a:tblStyle styleId="{0E3FDE45-AF77-4B5C-9715-49D594BDF05E}" styleName="Style léger 1 - Accentuation 2">
    <a:wholeTbl>
      <a:tcTxStyle>
        <a:fontRef idx="minor">
          <a:scrgbClr r="0" g="0" b="0"/>
        </a:fontRef>
        <a:schemeClr val="tx1"/>
      </a:tcTxStyle>
      <a:tcStyle>
        <a:tcBdr>
          <a:left>
            <a:ln>
              <a:noFill/>
            </a:ln>
          </a:left>
          <a:right>
            <a:ln>
              <a:noFill/>
            </a:ln>
          </a:right>
          <a:top>
            <a:ln w="12700" cmpd="sng">
              <a:solidFill>
                <a:schemeClr val="accent2"/>
              </a:solidFill>
            </a:ln>
          </a:top>
          <a:bottom>
            <a:ln w="12700" cmpd="sng">
              <a:solidFill>
                <a:schemeClr val="accent2"/>
              </a:solidFill>
            </a:ln>
          </a:bottom>
          <a:insideH>
            <a:ln>
              <a:noFill/>
            </a:ln>
          </a:insideH>
          <a:insideV>
            <a:ln>
              <a:noFill/>
            </a:ln>
          </a:insideV>
        </a:tcBdr>
        <a:fill>
          <a:noFill/>
        </a:fill>
      </a:tcStyle>
    </a:wholeTbl>
    <a:band1H>
      <a:tcStyle>
        <a:tcBdr/>
        <a:fill>
          <a:solidFill>
            <a:schemeClr val="accent2">
              <a:alpha val="20000"/>
            </a:schemeClr>
          </a:solidFill>
        </a:fill>
      </a:tcStyle>
    </a:band1H>
    <a:band2H>
      <a:tcStyle>
        <a:tcBdr/>
      </a:tcStyle>
    </a:band2H>
    <a:band1V>
      <a:tcStyle>
        <a:tcBdr/>
        <a:fill>
          <a:solidFill>
            <a:schemeClr val="accent2">
              <a:alpha val="20000"/>
            </a:schemeClr>
          </a:solidFill>
        </a:fill>
      </a:tcStyle>
    </a:band1V>
    <a:lastCol>
      <a:tcTxStyle b="on"/>
      <a:tcStyle>
        <a:tcBdr/>
      </a:tcStyle>
    </a:lastCol>
    <a:firstCol>
      <a:tcTxStyle b="on"/>
      <a:tcStyle>
        <a:tcBdr/>
      </a:tcStyle>
    </a:firstCol>
    <a:lastRow>
      <a:tcTxStyle b="on"/>
      <a:tcStyle>
        <a:tcBdr>
          <a:top>
            <a:ln w="12700" cmpd="sng">
              <a:solidFill>
                <a:schemeClr val="accent2"/>
              </a:solidFill>
            </a:ln>
          </a:top>
        </a:tcBdr>
        <a:fill>
          <a:noFill/>
        </a:fill>
      </a:tcStyle>
    </a:lastRow>
    <a:firstRow>
      <a:tcTxStyle b="on"/>
      <a:tcStyle>
        <a:tcBdr>
          <a:bottom>
            <a:ln w="12700" cmpd="sng">
              <a:solidFill>
                <a:schemeClr val="accent2"/>
              </a:solidFill>
            </a:ln>
          </a:bottom>
        </a:tcBdr>
        <a:fill>
          <a:noFill/>
        </a:fill>
      </a:tcStyle>
    </a:firstRow>
  </a:tblStyle>
  <a:tblStyle styleId="{8EC20E35-A176-4012-BC5E-935CFFF8708E}" styleName="Style moyen 3">
    <a:wholeTbl>
      <a:tcTxStyle>
        <a:fontRef idx="minor"/>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dk1"/>
          </a:solidFill>
        </a:fill>
      </a:tcStyle>
    </a:lastCol>
    <a:firstCol>
      <a:tcTxStyle b="on">
        <a:fontRef idx="minor">
          <a:scrgbClr r="0" g="0" b="0"/>
        </a:fontRef>
        <a:schemeClr val="lt1"/>
      </a:tcTxStyle>
      <a:tcStyle>
        <a:tcBdr/>
        <a:fill>
          <a:solidFill>
            <a:schemeClr val="dk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dk1"/>
          </a:solidFill>
        </a:fill>
      </a:tcStyle>
    </a:firstRow>
  </a:tblStyle>
  <a:tblStyle styleId="{5202B0CA-FC54-4496-8BCA-5EF66A818D29}" styleName="Style foncé 2">
    <a:wholeTbl>
      <a:tcTxStyle>
        <a:fontRef idx="minor">
          <a:scrgbClr r="0" g="0" b="0"/>
        </a:fontRef>
        <a:schemeClr val="dk1"/>
      </a:tcTxStyle>
      <a:tcStyle>
        <a:tcBdr>
          <a:left>
            <a:ln>
              <a:noFill/>
            </a:ln>
          </a:left>
          <a:right>
            <a:ln>
              <a:noFill/>
            </a:ln>
          </a:right>
          <a:top>
            <a:ln>
              <a:noFill/>
            </a:ln>
          </a:top>
          <a:bottom>
            <a:ln>
              <a:noFill/>
            </a:ln>
          </a:bottom>
          <a:insideH>
            <a:ln>
              <a:noFill/>
            </a:ln>
          </a:insideH>
          <a:insideV>
            <a:ln>
              <a:no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dk1">
              <a:tint val="20000"/>
            </a:schemeClr>
          </a:solidFill>
        </a:fill>
      </a:tcStyle>
    </a:lastRow>
    <a:firstRow>
      <a:tcTxStyle b="on">
        <a:fontRef idx="minor">
          <a:scrgbClr r="0" g="0" b="0"/>
        </a:fontRef>
        <a:schemeClr val="lt1"/>
      </a:tcTxStyle>
      <a:tcStyle>
        <a:tcBdr/>
        <a:fill>
          <a:solidFill>
            <a:schemeClr val="dk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698" autoAdjust="0"/>
    <p:restoredTop sz="78312" autoAdjust="0"/>
  </p:normalViewPr>
  <p:slideViewPr>
    <p:cSldViewPr snapToGrid="0">
      <p:cViewPr varScale="1">
        <p:scale>
          <a:sx n="65" d="100"/>
          <a:sy n="65" d="100"/>
        </p:scale>
        <p:origin x="24" y="336"/>
      </p:cViewPr>
      <p:guideLst>
        <p:guide orient="horz" pos="2160"/>
        <p:guide pos="3840"/>
      </p:guideLst>
    </p:cSldViewPr>
  </p:slideViewPr>
  <p:outlineViewPr>
    <p:cViewPr>
      <p:scale>
        <a:sx n="33" d="100"/>
        <a:sy n="33" d="100"/>
      </p:scale>
      <p:origin x="0" y="0"/>
    </p:cViewPr>
  </p:outlineViewPr>
  <p:notesTextViewPr>
    <p:cViewPr>
      <p:scale>
        <a:sx n="3" d="2"/>
        <a:sy n="3" d="2"/>
      </p:scale>
      <p:origin x="0" y="0"/>
    </p:cViewPr>
  </p:notesTextViewPr>
  <p:sorterViewPr>
    <p:cViewPr>
      <p:scale>
        <a:sx n="66" d="100"/>
        <a:sy n="66" d="100"/>
      </p:scale>
      <p:origin x="0" y="0"/>
    </p:cViewPr>
  </p:sorterViewPr>
  <p:notesViewPr>
    <p:cSldViewPr snapToGrid="0">
      <p:cViewPr varScale="1">
        <p:scale>
          <a:sx n="54" d="100"/>
          <a:sy n="54" d="100"/>
        </p:scale>
        <p:origin x="2898" y="84"/>
      </p:cViewPr>
      <p:guideLst>
        <p:guide orient="horz" pos="3132"/>
        <p:guide pos="2159"/>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26" Type="http://schemas.microsoft.com/office/2015/10/relationships/revisionInfo" Target="revisionInfo.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microsoft.com/office/2016/11/relationships/changesInfo" Target="changesInfos/changesInfo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commentAuthors" Target="commentAuthor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handoutMaster" Target="handoutMasters/handout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 Id="rId27" Type="http://schemas.microsoft.com/office/2018/10/relationships/authors" Target="authors.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Sara Bruhier" userId="8f4451006d13d2d6" providerId="LiveId" clId="{7387EE13-0549-49C1-9127-56DD3F54B962}"/>
    <pc:docChg chg="undo custSel delSld modSld delSection modSection">
      <pc:chgData name="Sara Bruhier" userId="8f4451006d13d2d6" providerId="LiveId" clId="{7387EE13-0549-49C1-9127-56DD3F54B962}" dt="2024-06-06T07:26:31.201" v="134" actId="20577"/>
      <pc:docMkLst>
        <pc:docMk/>
      </pc:docMkLst>
      <pc:sldChg chg="modSp mod">
        <pc:chgData name="Sara Bruhier" userId="8f4451006d13d2d6" providerId="LiveId" clId="{7387EE13-0549-49C1-9127-56DD3F54B962}" dt="2024-05-29T03:46:39.689" v="77" actId="5793"/>
        <pc:sldMkLst>
          <pc:docMk/>
          <pc:sldMk cId="225120903" sldId="513"/>
        </pc:sldMkLst>
        <pc:spChg chg="mod">
          <ac:chgData name="Sara Bruhier" userId="8f4451006d13d2d6" providerId="LiveId" clId="{7387EE13-0549-49C1-9127-56DD3F54B962}" dt="2024-05-29T03:46:39.689" v="77" actId="5793"/>
          <ac:spMkLst>
            <pc:docMk/>
            <pc:sldMk cId="225120903" sldId="513"/>
            <ac:spMk id="5" creationId="{4D4BB31F-4B0F-4FC8-AB0C-70AC0CD40E23}"/>
          </ac:spMkLst>
        </pc:spChg>
      </pc:sldChg>
      <pc:sldChg chg="modSp mod">
        <pc:chgData name="Sara Bruhier" userId="8f4451006d13d2d6" providerId="LiveId" clId="{7387EE13-0549-49C1-9127-56DD3F54B962}" dt="2024-06-06T07:26:31.201" v="134" actId="20577"/>
        <pc:sldMkLst>
          <pc:docMk/>
          <pc:sldMk cId="3216536166" sldId="704"/>
        </pc:sldMkLst>
        <pc:spChg chg="mod">
          <ac:chgData name="Sara Bruhier" userId="8f4451006d13d2d6" providerId="LiveId" clId="{7387EE13-0549-49C1-9127-56DD3F54B962}" dt="2024-06-06T07:26:26.896" v="132" actId="20577"/>
          <ac:spMkLst>
            <pc:docMk/>
            <pc:sldMk cId="3216536166" sldId="704"/>
            <ac:spMk id="11" creationId="{95D2D582-6B1D-3448-85C3-5127E4A17ECE}"/>
          </ac:spMkLst>
        </pc:spChg>
        <pc:spChg chg="mod">
          <ac:chgData name="Sara Bruhier" userId="8f4451006d13d2d6" providerId="LiveId" clId="{7387EE13-0549-49C1-9127-56DD3F54B962}" dt="2024-06-06T07:26:31.201" v="134" actId="20577"/>
          <ac:spMkLst>
            <pc:docMk/>
            <pc:sldMk cId="3216536166" sldId="704"/>
            <ac:spMk id="5122" creationId="{00000000-0000-0000-0000-000000000000}"/>
          </ac:spMkLst>
        </pc:spChg>
      </pc:sldChg>
      <pc:sldChg chg="delSp modSp mod">
        <pc:chgData name="Sara Bruhier" userId="8f4451006d13d2d6" providerId="LiveId" clId="{7387EE13-0549-49C1-9127-56DD3F54B962}" dt="2024-06-06T07:25:46.124" v="111" actId="478"/>
        <pc:sldMkLst>
          <pc:docMk/>
          <pc:sldMk cId="2004382658" sldId="757"/>
        </pc:sldMkLst>
        <pc:spChg chg="del mod">
          <ac:chgData name="Sara Bruhier" userId="8f4451006d13d2d6" providerId="LiveId" clId="{7387EE13-0549-49C1-9127-56DD3F54B962}" dt="2024-06-06T07:25:46.124" v="111" actId="478"/>
          <ac:spMkLst>
            <pc:docMk/>
            <pc:sldMk cId="2004382658" sldId="757"/>
            <ac:spMk id="2" creationId="{92E714A7-B043-765A-5409-0475A44A9CDC}"/>
          </ac:spMkLst>
        </pc:spChg>
        <pc:spChg chg="del">
          <ac:chgData name="Sara Bruhier" userId="8f4451006d13d2d6" providerId="LiveId" clId="{7387EE13-0549-49C1-9127-56DD3F54B962}" dt="2024-05-29T03:46:51.667" v="93" actId="478"/>
          <ac:spMkLst>
            <pc:docMk/>
            <pc:sldMk cId="2004382658" sldId="757"/>
            <ac:spMk id="3" creationId="{BD61E74E-DE74-0EE8-D3AC-3F19B5583BDB}"/>
          </ac:spMkLst>
        </pc:spChg>
        <pc:spChg chg="del">
          <ac:chgData name="Sara Bruhier" userId="8f4451006d13d2d6" providerId="LiveId" clId="{7387EE13-0549-49C1-9127-56DD3F54B962}" dt="2024-05-29T03:46:51.667" v="93" actId="478"/>
          <ac:spMkLst>
            <pc:docMk/>
            <pc:sldMk cId="2004382658" sldId="757"/>
            <ac:spMk id="4" creationId="{03B767D9-7EA6-445F-956B-3E2151574865}"/>
          </ac:spMkLst>
        </pc:spChg>
        <pc:spChg chg="del">
          <ac:chgData name="Sara Bruhier" userId="8f4451006d13d2d6" providerId="LiveId" clId="{7387EE13-0549-49C1-9127-56DD3F54B962}" dt="2024-05-29T03:46:51.667" v="93" actId="478"/>
          <ac:spMkLst>
            <pc:docMk/>
            <pc:sldMk cId="2004382658" sldId="757"/>
            <ac:spMk id="6" creationId="{0F3A7870-3D79-3BD0-724C-A37492763120}"/>
          </ac:spMkLst>
        </pc:spChg>
        <pc:spChg chg="del">
          <ac:chgData name="Sara Bruhier" userId="8f4451006d13d2d6" providerId="LiveId" clId="{7387EE13-0549-49C1-9127-56DD3F54B962}" dt="2024-05-29T03:46:51.667" v="93" actId="478"/>
          <ac:spMkLst>
            <pc:docMk/>
            <pc:sldMk cId="2004382658" sldId="757"/>
            <ac:spMk id="8" creationId="{BF536CE9-A763-49F1-B447-E6C053984A00}"/>
          </ac:spMkLst>
        </pc:spChg>
        <pc:spChg chg="del">
          <ac:chgData name="Sara Bruhier" userId="8f4451006d13d2d6" providerId="LiveId" clId="{7387EE13-0549-49C1-9127-56DD3F54B962}" dt="2024-05-29T03:46:51.667" v="93" actId="478"/>
          <ac:spMkLst>
            <pc:docMk/>
            <pc:sldMk cId="2004382658" sldId="757"/>
            <ac:spMk id="14" creationId="{EFF0995E-33EF-5A8F-63B0-25B9E8AAC48A}"/>
          </ac:spMkLst>
        </pc:spChg>
        <pc:spChg chg="del">
          <ac:chgData name="Sara Bruhier" userId="8f4451006d13d2d6" providerId="LiveId" clId="{7387EE13-0549-49C1-9127-56DD3F54B962}" dt="2024-05-29T03:46:51.667" v="93" actId="478"/>
          <ac:spMkLst>
            <pc:docMk/>
            <pc:sldMk cId="2004382658" sldId="757"/>
            <ac:spMk id="17" creationId="{B952F7E7-0D9E-1ADD-C8FB-241F0A4E606A}"/>
          </ac:spMkLst>
        </pc:spChg>
        <pc:spChg chg="del">
          <ac:chgData name="Sara Bruhier" userId="8f4451006d13d2d6" providerId="LiveId" clId="{7387EE13-0549-49C1-9127-56DD3F54B962}" dt="2024-05-29T03:46:51.667" v="93" actId="478"/>
          <ac:spMkLst>
            <pc:docMk/>
            <pc:sldMk cId="2004382658" sldId="757"/>
            <ac:spMk id="18" creationId="{2D1FBAF2-526C-6967-0ED8-5FE77DFA84CE}"/>
          </ac:spMkLst>
        </pc:spChg>
        <pc:spChg chg="del">
          <ac:chgData name="Sara Bruhier" userId="8f4451006d13d2d6" providerId="LiveId" clId="{7387EE13-0549-49C1-9127-56DD3F54B962}" dt="2024-05-29T03:46:54.447" v="94" actId="478"/>
          <ac:spMkLst>
            <pc:docMk/>
            <pc:sldMk cId="2004382658" sldId="757"/>
            <ac:spMk id="29" creationId="{6E5BCDD8-55EF-447E-8FDF-801C8685695C}"/>
          </ac:spMkLst>
        </pc:spChg>
        <pc:spChg chg="mod">
          <ac:chgData name="Sara Bruhier" userId="8f4451006d13d2d6" providerId="LiveId" clId="{7387EE13-0549-49C1-9127-56DD3F54B962}" dt="2024-05-29T03:46:44.035" v="84" actId="20577"/>
          <ac:spMkLst>
            <pc:docMk/>
            <pc:sldMk cId="2004382658" sldId="757"/>
            <ac:spMk id="41" creationId="{283233C7-7F13-9551-1DEE-90ECB4F8BD6B}"/>
          </ac:spMkLst>
        </pc:spChg>
        <pc:spChg chg="del">
          <ac:chgData name="Sara Bruhier" userId="8f4451006d13d2d6" providerId="LiveId" clId="{7387EE13-0549-49C1-9127-56DD3F54B962}" dt="2024-05-29T03:46:51.667" v="93" actId="478"/>
          <ac:spMkLst>
            <pc:docMk/>
            <pc:sldMk cId="2004382658" sldId="757"/>
            <ac:spMk id="53" creationId="{A613F6A9-3ED8-4C43-A203-01EF3C4D116A}"/>
          </ac:spMkLst>
        </pc:spChg>
        <pc:spChg chg="del">
          <ac:chgData name="Sara Bruhier" userId="8f4451006d13d2d6" providerId="LiveId" clId="{7387EE13-0549-49C1-9127-56DD3F54B962}" dt="2024-05-29T03:46:51.667" v="93" actId="478"/>
          <ac:spMkLst>
            <pc:docMk/>
            <pc:sldMk cId="2004382658" sldId="757"/>
            <ac:spMk id="60" creationId="{C2BFEE0B-1EFF-4567-8200-226C410BE0BC}"/>
          </ac:spMkLst>
        </pc:spChg>
        <pc:grpChg chg="del">
          <ac:chgData name="Sara Bruhier" userId="8f4451006d13d2d6" providerId="LiveId" clId="{7387EE13-0549-49C1-9127-56DD3F54B962}" dt="2024-05-29T03:46:51.667" v="93" actId="478"/>
          <ac:grpSpMkLst>
            <pc:docMk/>
            <pc:sldMk cId="2004382658" sldId="757"/>
            <ac:grpSpMk id="43" creationId="{E273AEF2-2368-4112-8F2A-F459B1F0E65F}"/>
          </ac:grpSpMkLst>
        </pc:grpChg>
        <pc:picChg chg="del">
          <ac:chgData name="Sara Bruhier" userId="8f4451006d13d2d6" providerId="LiveId" clId="{7387EE13-0549-49C1-9127-56DD3F54B962}" dt="2024-05-29T03:46:51.667" v="93" actId="478"/>
          <ac:picMkLst>
            <pc:docMk/>
            <pc:sldMk cId="2004382658" sldId="757"/>
            <ac:picMk id="1028" creationId="{A5D8AAC3-89D9-B829-64D8-7250E31C7D20}"/>
          </ac:picMkLst>
        </pc:picChg>
        <pc:picChg chg="del">
          <ac:chgData name="Sara Bruhier" userId="8f4451006d13d2d6" providerId="LiveId" clId="{7387EE13-0549-49C1-9127-56DD3F54B962}" dt="2024-05-29T03:46:51.667" v="93" actId="478"/>
          <ac:picMkLst>
            <pc:docMk/>
            <pc:sldMk cId="2004382658" sldId="757"/>
            <ac:picMk id="1030" creationId="{F8FF903C-6108-4874-2F20-8C2B30928794}"/>
          </ac:picMkLst>
        </pc:picChg>
      </pc:sldChg>
      <pc:sldChg chg="del">
        <pc:chgData name="Sara Bruhier" userId="8f4451006d13d2d6" providerId="LiveId" clId="{7387EE13-0549-49C1-9127-56DD3F54B962}" dt="2024-05-29T03:46:59.744" v="104" actId="47"/>
        <pc:sldMkLst>
          <pc:docMk/>
          <pc:sldMk cId="2254561622" sldId="771"/>
        </pc:sldMkLst>
      </pc:sldChg>
      <pc:sldChg chg="del">
        <pc:chgData name="Sara Bruhier" userId="8f4451006d13d2d6" providerId="LiveId" clId="{7387EE13-0549-49C1-9127-56DD3F54B962}" dt="2024-05-29T03:46:58.495" v="100" actId="47"/>
        <pc:sldMkLst>
          <pc:docMk/>
          <pc:sldMk cId="3154942479" sldId="783"/>
        </pc:sldMkLst>
      </pc:sldChg>
      <pc:sldChg chg="del">
        <pc:chgData name="Sara Bruhier" userId="8f4451006d13d2d6" providerId="LiveId" clId="{7387EE13-0549-49C1-9127-56DD3F54B962}" dt="2024-05-29T03:46:56.984" v="95" actId="47"/>
        <pc:sldMkLst>
          <pc:docMk/>
          <pc:sldMk cId="2874256758" sldId="785"/>
        </pc:sldMkLst>
      </pc:sldChg>
      <pc:sldChg chg="del">
        <pc:chgData name="Sara Bruhier" userId="8f4451006d13d2d6" providerId="LiveId" clId="{7387EE13-0549-49C1-9127-56DD3F54B962}" dt="2024-05-29T03:46:57.180" v="96" actId="47"/>
        <pc:sldMkLst>
          <pc:docMk/>
          <pc:sldMk cId="685918063" sldId="802"/>
        </pc:sldMkLst>
      </pc:sldChg>
      <pc:sldChg chg="delSp modSp mod">
        <pc:chgData name="Sara Bruhier" userId="8f4451006d13d2d6" providerId="LiveId" clId="{7387EE13-0549-49C1-9127-56DD3F54B962}" dt="2024-06-06T07:25:55.331" v="122" actId="20577"/>
        <pc:sldMkLst>
          <pc:docMk/>
          <pc:sldMk cId="1665769440" sldId="803"/>
        </pc:sldMkLst>
        <pc:spChg chg="mod">
          <ac:chgData name="Sara Bruhier" userId="8f4451006d13d2d6" providerId="LiveId" clId="{7387EE13-0549-49C1-9127-56DD3F54B962}" dt="2024-06-06T07:25:55.331" v="122" actId="20577"/>
          <ac:spMkLst>
            <pc:docMk/>
            <pc:sldMk cId="1665769440" sldId="803"/>
            <ac:spMk id="6" creationId="{F829A5E3-52BE-A09E-E665-0CB94E37ED5E}"/>
          </ac:spMkLst>
        </pc:spChg>
        <pc:spChg chg="del mod">
          <ac:chgData name="Sara Bruhier" userId="8f4451006d13d2d6" providerId="LiveId" clId="{7387EE13-0549-49C1-9127-56DD3F54B962}" dt="2024-06-06T07:25:50.596" v="112" actId="478"/>
          <ac:spMkLst>
            <pc:docMk/>
            <pc:sldMk cId="1665769440" sldId="803"/>
            <ac:spMk id="7" creationId="{823A2369-9CEC-C818-DCB3-8CA45615DC1C}"/>
          </ac:spMkLst>
        </pc:spChg>
      </pc:sldChg>
      <pc:sldChg chg="del">
        <pc:chgData name="Sara Bruhier" userId="8f4451006d13d2d6" providerId="LiveId" clId="{7387EE13-0549-49C1-9127-56DD3F54B962}" dt="2024-05-29T03:46:57.500" v="97" actId="47"/>
        <pc:sldMkLst>
          <pc:docMk/>
          <pc:sldMk cId="2786322942" sldId="804"/>
        </pc:sldMkLst>
      </pc:sldChg>
      <pc:sldChg chg="del">
        <pc:chgData name="Sara Bruhier" userId="8f4451006d13d2d6" providerId="LiveId" clId="{7387EE13-0549-49C1-9127-56DD3F54B962}" dt="2024-05-29T03:46:58.235" v="99" actId="47"/>
        <pc:sldMkLst>
          <pc:docMk/>
          <pc:sldMk cId="1881143885" sldId="807"/>
        </pc:sldMkLst>
      </pc:sldChg>
      <pc:sldChg chg="del">
        <pc:chgData name="Sara Bruhier" userId="8f4451006d13d2d6" providerId="LiveId" clId="{7387EE13-0549-49C1-9127-56DD3F54B962}" dt="2024-05-29T03:46:58.765" v="101" actId="47"/>
        <pc:sldMkLst>
          <pc:docMk/>
          <pc:sldMk cId="722443044" sldId="810"/>
        </pc:sldMkLst>
      </pc:sldChg>
      <pc:sldChg chg="del">
        <pc:chgData name="Sara Bruhier" userId="8f4451006d13d2d6" providerId="LiveId" clId="{7387EE13-0549-49C1-9127-56DD3F54B962}" dt="2024-05-29T03:46:57.960" v="98" actId="47"/>
        <pc:sldMkLst>
          <pc:docMk/>
          <pc:sldMk cId="1273071585" sldId="811"/>
        </pc:sldMkLst>
      </pc:sldChg>
      <pc:sldChg chg="del">
        <pc:chgData name="Sara Bruhier" userId="8f4451006d13d2d6" providerId="LiveId" clId="{7387EE13-0549-49C1-9127-56DD3F54B962}" dt="2024-05-29T03:46:59.108" v="102" actId="47"/>
        <pc:sldMkLst>
          <pc:docMk/>
          <pc:sldMk cId="608362481" sldId="812"/>
        </pc:sldMkLst>
      </pc:sldChg>
      <pc:sldChg chg="del">
        <pc:chgData name="Sara Bruhier" userId="8f4451006d13d2d6" providerId="LiveId" clId="{7387EE13-0549-49C1-9127-56DD3F54B962}" dt="2024-05-29T03:46:59.496" v="103" actId="47"/>
        <pc:sldMkLst>
          <pc:docMk/>
          <pc:sldMk cId="2625873855" sldId="813"/>
        </pc:sldMkLst>
      </pc:sldChg>
      <pc:sldChg chg="del">
        <pc:chgData name="Sara Bruhier" userId="8f4451006d13d2d6" providerId="LiveId" clId="{7387EE13-0549-49C1-9127-56DD3F54B962}" dt="2024-05-29T03:47:00.545" v="105" actId="47"/>
        <pc:sldMkLst>
          <pc:docMk/>
          <pc:sldMk cId="3566625651" sldId="814"/>
        </pc:sldMkLst>
      </pc:sldChg>
      <pc:sldChg chg="del">
        <pc:chgData name="Sara Bruhier" userId="8f4451006d13d2d6" providerId="LiveId" clId="{7387EE13-0549-49C1-9127-56DD3F54B962}" dt="2024-05-29T03:47:01.975" v="107" actId="47"/>
        <pc:sldMkLst>
          <pc:docMk/>
          <pc:sldMk cId="3662480237" sldId="815"/>
        </pc:sldMkLst>
      </pc:sldChg>
      <pc:sldChg chg="del">
        <pc:chgData name="Sara Bruhier" userId="8f4451006d13d2d6" providerId="LiveId" clId="{7387EE13-0549-49C1-9127-56DD3F54B962}" dt="2024-05-29T03:47:01.019" v="106" actId="47"/>
        <pc:sldMkLst>
          <pc:docMk/>
          <pc:sldMk cId="3312638627" sldId="816"/>
        </pc:sldMkLst>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75458" name="Rectangle 2"/>
          <p:cNvSpPr>
            <a:spLocks noGrp="1" noChangeArrowheads="1"/>
          </p:cNvSpPr>
          <p:nvPr>
            <p:ph type="hdr" sz="quarter"/>
          </p:nvPr>
        </p:nvSpPr>
        <p:spPr bwMode="auto">
          <a:xfrm>
            <a:off x="0" y="0"/>
            <a:ext cx="2972393" cy="497685"/>
          </a:xfrm>
          <a:prstGeom prst="rect">
            <a:avLst/>
          </a:prstGeom>
          <a:noFill/>
          <a:ln w="9525">
            <a:noFill/>
            <a:miter lim="800000"/>
            <a:headEnd/>
            <a:tailEnd/>
          </a:ln>
          <a:effectLst/>
        </p:spPr>
        <p:txBody>
          <a:bodyPr vert="horz" wrap="square" lIns="92546" tIns="46273" rIns="92546" bIns="46273" numCol="1" anchor="t" anchorCtr="0" compatLnSpc="1">
            <a:prstTxWarp prst="textNoShape">
              <a:avLst/>
            </a:prstTxWarp>
          </a:bodyPr>
          <a:lstStyle>
            <a:lvl1pPr algn="l">
              <a:defRPr sz="1200">
                <a:latin typeface="Arial" charset="0"/>
                <a:ea typeface="ＭＳ Ｐゴシック" pitchFamily="50" charset="-128"/>
              </a:defRPr>
            </a:lvl1pPr>
          </a:lstStyle>
          <a:p>
            <a:pPr>
              <a:defRPr/>
            </a:pPr>
            <a:endParaRPr lang="en-US" altLang="ja-JP"/>
          </a:p>
        </p:txBody>
      </p:sp>
      <p:sp>
        <p:nvSpPr>
          <p:cNvPr id="275459" name="Rectangle 3"/>
          <p:cNvSpPr>
            <a:spLocks noGrp="1" noChangeArrowheads="1"/>
          </p:cNvSpPr>
          <p:nvPr>
            <p:ph type="dt" sz="quarter" idx="1"/>
          </p:nvPr>
        </p:nvSpPr>
        <p:spPr bwMode="auto">
          <a:xfrm>
            <a:off x="3883991" y="0"/>
            <a:ext cx="2972392" cy="497685"/>
          </a:xfrm>
          <a:prstGeom prst="rect">
            <a:avLst/>
          </a:prstGeom>
          <a:noFill/>
          <a:ln w="9525">
            <a:noFill/>
            <a:miter lim="800000"/>
            <a:headEnd/>
            <a:tailEnd/>
          </a:ln>
          <a:effectLst/>
        </p:spPr>
        <p:txBody>
          <a:bodyPr vert="horz" wrap="square" lIns="92546" tIns="46273" rIns="92546" bIns="46273" numCol="1" anchor="t" anchorCtr="0" compatLnSpc="1">
            <a:prstTxWarp prst="textNoShape">
              <a:avLst/>
            </a:prstTxWarp>
          </a:bodyPr>
          <a:lstStyle>
            <a:lvl1pPr algn="r">
              <a:defRPr sz="1200">
                <a:latin typeface="Arial" charset="0"/>
                <a:ea typeface="ＭＳ Ｐゴシック" pitchFamily="50" charset="-128"/>
              </a:defRPr>
            </a:lvl1pPr>
          </a:lstStyle>
          <a:p>
            <a:pPr>
              <a:defRPr/>
            </a:pPr>
            <a:endParaRPr lang="en-US" altLang="ja-JP"/>
          </a:p>
        </p:txBody>
      </p:sp>
      <p:sp>
        <p:nvSpPr>
          <p:cNvPr id="275460" name="Rectangle 4"/>
          <p:cNvSpPr>
            <a:spLocks noGrp="1" noChangeArrowheads="1"/>
          </p:cNvSpPr>
          <p:nvPr>
            <p:ph type="ftr" sz="quarter" idx="2"/>
          </p:nvPr>
        </p:nvSpPr>
        <p:spPr bwMode="auto">
          <a:xfrm>
            <a:off x="0" y="9446403"/>
            <a:ext cx="2972393" cy="497684"/>
          </a:xfrm>
          <a:prstGeom prst="rect">
            <a:avLst/>
          </a:prstGeom>
          <a:noFill/>
          <a:ln w="9525">
            <a:noFill/>
            <a:miter lim="800000"/>
            <a:headEnd/>
            <a:tailEnd/>
          </a:ln>
          <a:effectLst/>
        </p:spPr>
        <p:txBody>
          <a:bodyPr vert="horz" wrap="square" lIns="92546" tIns="46273" rIns="92546" bIns="46273" numCol="1" anchor="b" anchorCtr="0" compatLnSpc="1">
            <a:prstTxWarp prst="textNoShape">
              <a:avLst/>
            </a:prstTxWarp>
          </a:bodyPr>
          <a:lstStyle>
            <a:lvl1pPr algn="l">
              <a:defRPr sz="1200">
                <a:latin typeface="Arial" charset="0"/>
                <a:ea typeface="ＭＳ Ｐゴシック" pitchFamily="50" charset="-128"/>
              </a:defRPr>
            </a:lvl1pPr>
          </a:lstStyle>
          <a:p>
            <a:pPr>
              <a:defRPr/>
            </a:pPr>
            <a:endParaRPr lang="en-US" altLang="ja-JP"/>
          </a:p>
        </p:txBody>
      </p:sp>
      <p:sp>
        <p:nvSpPr>
          <p:cNvPr id="275461" name="Rectangle 5"/>
          <p:cNvSpPr>
            <a:spLocks noGrp="1" noChangeArrowheads="1"/>
          </p:cNvSpPr>
          <p:nvPr>
            <p:ph type="sldNum" sz="quarter" idx="3"/>
          </p:nvPr>
        </p:nvSpPr>
        <p:spPr bwMode="auto">
          <a:xfrm>
            <a:off x="3883991" y="9446403"/>
            <a:ext cx="2972392" cy="497684"/>
          </a:xfrm>
          <a:prstGeom prst="rect">
            <a:avLst/>
          </a:prstGeom>
          <a:noFill/>
          <a:ln w="9525">
            <a:noFill/>
            <a:miter lim="800000"/>
            <a:headEnd/>
            <a:tailEnd/>
          </a:ln>
          <a:effectLst/>
        </p:spPr>
        <p:txBody>
          <a:bodyPr vert="horz" wrap="square" lIns="92546" tIns="46273" rIns="92546" bIns="46273" numCol="1" anchor="b" anchorCtr="0" compatLnSpc="1">
            <a:prstTxWarp prst="textNoShape">
              <a:avLst/>
            </a:prstTxWarp>
          </a:bodyPr>
          <a:lstStyle>
            <a:lvl1pPr algn="r">
              <a:defRPr sz="1200">
                <a:latin typeface="Arial" charset="0"/>
                <a:ea typeface="ＭＳ Ｐゴシック" pitchFamily="50" charset="-128"/>
              </a:defRPr>
            </a:lvl1pPr>
          </a:lstStyle>
          <a:p>
            <a:pPr>
              <a:defRPr/>
            </a:pPr>
            <a:fld id="{866D9419-079C-4FAE-AB65-6D4D09DD01D4}" type="slidenum">
              <a:rPr lang="en-US" altLang="ja-JP"/>
              <a:pPr>
                <a:defRPr/>
              </a:pPr>
              <a:t>‹#›</a:t>
            </a:fld>
            <a:endParaRPr lang="en-US" altLang="ja-JP"/>
          </a:p>
        </p:txBody>
      </p:sp>
    </p:spTree>
    <p:extLst>
      <p:ext uri="{BB962C8B-B14F-4D97-AF65-F5344CB8AC3E}">
        <p14:creationId xmlns:p14="http://schemas.microsoft.com/office/powerpoint/2010/main" val="2186688287"/>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0.png>
</file>

<file path=ppt/media/image21.png>
</file>

<file path=ppt/media/image22.png>
</file>

<file path=ppt/media/image23.png>
</file>

<file path=ppt/media/image3.png>
</file>

<file path=ppt/media/image4.png>
</file>

<file path=ppt/media/image5.jpeg>
</file>

<file path=ppt/media/image6.png>
</file>

<file path=ppt/media/image7.gif>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32450" name="Rectangle 2"/>
          <p:cNvSpPr>
            <a:spLocks noGrp="1" noChangeArrowheads="1"/>
          </p:cNvSpPr>
          <p:nvPr>
            <p:ph type="hdr" sz="quarter"/>
          </p:nvPr>
        </p:nvSpPr>
        <p:spPr bwMode="auto">
          <a:xfrm>
            <a:off x="0" y="0"/>
            <a:ext cx="2972393" cy="497685"/>
          </a:xfrm>
          <a:prstGeom prst="rect">
            <a:avLst/>
          </a:prstGeom>
          <a:noFill/>
          <a:ln w="9525">
            <a:noFill/>
            <a:miter lim="800000"/>
            <a:headEnd/>
            <a:tailEnd/>
          </a:ln>
          <a:effectLst/>
        </p:spPr>
        <p:txBody>
          <a:bodyPr vert="horz" wrap="square" lIns="92546" tIns="46273" rIns="92546" bIns="46273" numCol="1" anchor="t" anchorCtr="0" compatLnSpc="1">
            <a:prstTxWarp prst="textNoShape">
              <a:avLst/>
            </a:prstTxWarp>
          </a:bodyPr>
          <a:lstStyle>
            <a:lvl1pPr algn="l">
              <a:defRPr sz="1200">
                <a:latin typeface="Arial" charset="0"/>
                <a:ea typeface="ＭＳ Ｐゴシック" pitchFamily="50" charset="-128"/>
              </a:defRPr>
            </a:lvl1pPr>
          </a:lstStyle>
          <a:p>
            <a:pPr>
              <a:defRPr/>
            </a:pPr>
            <a:endParaRPr lang="en-US" altLang="ja-JP"/>
          </a:p>
        </p:txBody>
      </p:sp>
      <p:sp>
        <p:nvSpPr>
          <p:cNvPr id="232451" name="Rectangle 3"/>
          <p:cNvSpPr>
            <a:spLocks noGrp="1" noChangeArrowheads="1"/>
          </p:cNvSpPr>
          <p:nvPr>
            <p:ph type="dt" idx="1"/>
          </p:nvPr>
        </p:nvSpPr>
        <p:spPr bwMode="auto">
          <a:xfrm>
            <a:off x="3883991" y="0"/>
            <a:ext cx="2972392" cy="497685"/>
          </a:xfrm>
          <a:prstGeom prst="rect">
            <a:avLst/>
          </a:prstGeom>
          <a:noFill/>
          <a:ln w="9525">
            <a:noFill/>
            <a:miter lim="800000"/>
            <a:headEnd/>
            <a:tailEnd/>
          </a:ln>
          <a:effectLst/>
        </p:spPr>
        <p:txBody>
          <a:bodyPr vert="horz" wrap="square" lIns="92546" tIns="46273" rIns="92546" bIns="46273" numCol="1" anchor="t" anchorCtr="0" compatLnSpc="1">
            <a:prstTxWarp prst="textNoShape">
              <a:avLst/>
            </a:prstTxWarp>
          </a:bodyPr>
          <a:lstStyle>
            <a:lvl1pPr algn="r">
              <a:defRPr sz="1200">
                <a:latin typeface="Arial" charset="0"/>
                <a:ea typeface="ＭＳ Ｐゴシック" pitchFamily="50" charset="-128"/>
              </a:defRPr>
            </a:lvl1pPr>
          </a:lstStyle>
          <a:p>
            <a:pPr>
              <a:defRPr/>
            </a:pPr>
            <a:endParaRPr lang="en-US" altLang="ja-JP"/>
          </a:p>
        </p:txBody>
      </p:sp>
      <p:sp>
        <p:nvSpPr>
          <p:cNvPr id="18436" name="Rectangle 4"/>
          <p:cNvSpPr>
            <a:spLocks noGrp="1" noRot="1" noChangeAspect="1" noChangeArrowheads="1" noTextEdit="1"/>
          </p:cNvSpPr>
          <p:nvPr>
            <p:ph type="sldImg" idx="2"/>
          </p:nvPr>
        </p:nvSpPr>
        <p:spPr bwMode="auto">
          <a:xfrm>
            <a:off x="114300" y="746125"/>
            <a:ext cx="6630988" cy="3730625"/>
          </a:xfrm>
          <a:prstGeom prst="rect">
            <a:avLst/>
          </a:prstGeom>
          <a:noFill/>
          <a:ln w="9525">
            <a:solidFill>
              <a:srgbClr val="000000"/>
            </a:solidFill>
            <a:miter lim="800000"/>
            <a:headEnd/>
            <a:tailEnd/>
          </a:ln>
        </p:spPr>
      </p:sp>
      <p:sp>
        <p:nvSpPr>
          <p:cNvPr id="232453" name="Rectangle 5"/>
          <p:cNvSpPr>
            <a:spLocks noGrp="1" noChangeArrowheads="1"/>
          </p:cNvSpPr>
          <p:nvPr>
            <p:ph type="body" sz="quarter" idx="3"/>
          </p:nvPr>
        </p:nvSpPr>
        <p:spPr bwMode="auto">
          <a:xfrm>
            <a:off x="685316" y="4724001"/>
            <a:ext cx="5487370" cy="4475960"/>
          </a:xfrm>
          <a:prstGeom prst="rect">
            <a:avLst/>
          </a:prstGeom>
          <a:noFill/>
          <a:ln w="9525">
            <a:noFill/>
            <a:miter lim="800000"/>
            <a:headEnd/>
            <a:tailEnd/>
          </a:ln>
          <a:effectLst/>
        </p:spPr>
        <p:txBody>
          <a:bodyPr vert="horz" wrap="square" lIns="92546" tIns="46273" rIns="92546" bIns="46273" numCol="1" anchor="t" anchorCtr="0" compatLnSpc="1">
            <a:prstTxWarp prst="textNoShape">
              <a:avLst/>
            </a:prstTxWarp>
          </a:bodyPr>
          <a:lstStyle/>
          <a:p>
            <a:pPr lvl="0"/>
            <a:r>
              <a:rPr lang="ja-JP" altLang="en-US" noProof="0"/>
              <a:t>マスタ テキストの書式設定</a:t>
            </a:r>
          </a:p>
          <a:p>
            <a:pPr lvl="1"/>
            <a:r>
              <a:rPr lang="ja-JP" altLang="en-US" noProof="0"/>
              <a:t>第 </a:t>
            </a:r>
            <a:r>
              <a:rPr lang="en-US" altLang="ja-JP" noProof="0"/>
              <a:t>2 </a:t>
            </a:r>
            <a:r>
              <a:rPr lang="ja-JP" altLang="en-US" noProof="0"/>
              <a:t>レベル</a:t>
            </a:r>
          </a:p>
          <a:p>
            <a:pPr lvl="2"/>
            <a:r>
              <a:rPr lang="ja-JP" altLang="en-US" noProof="0"/>
              <a:t>第 </a:t>
            </a:r>
            <a:r>
              <a:rPr lang="en-US" altLang="ja-JP" noProof="0"/>
              <a:t>3 </a:t>
            </a:r>
            <a:r>
              <a:rPr lang="ja-JP" altLang="en-US" noProof="0"/>
              <a:t>レベル</a:t>
            </a:r>
          </a:p>
          <a:p>
            <a:pPr lvl="3"/>
            <a:r>
              <a:rPr lang="ja-JP" altLang="en-US" noProof="0"/>
              <a:t>第 </a:t>
            </a:r>
            <a:r>
              <a:rPr lang="en-US" altLang="ja-JP" noProof="0"/>
              <a:t>4 </a:t>
            </a:r>
            <a:r>
              <a:rPr lang="ja-JP" altLang="en-US" noProof="0"/>
              <a:t>レベル</a:t>
            </a:r>
          </a:p>
          <a:p>
            <a:pPr lvl="4"/>
            <a:r>
              <a:rPr lang="ja-JP" altLang="en-US" noProof="0"/>
              <a:t>第 </a:t>
            </a:r>
            <a:r>
              <a:rPr lang="en-US" altLang="ja-JP" noProof="0"/>
              <a:t>5 </a:t>
            </a:r>
            <a:r>
              <a:rPr lang="ja-JP" altLang="en-US" noProof="0"/>
              <a:t>レベル</a:t>
            </a:r>
          </a:p>
        </p:txBody>
      </p:sp>
      <p:sp>
        <p:nvSpPr>
          <p:cNvPr id="232454" name="Rectangle 6"/>
          <p:cNvSpPr>
            <a:spLocks noGrp="1" noChangeArrowheads="1"/>
          </p:cNvSpPr>
          <p:nvPr>
            <p:ph type="ftr" sz="quarter" idx="4"/>
          </p:nvPr>
        </p:nvSpPr>
        <p:spPr bwMode="auto">
          <a:xfrm>
            <a:off x="0" y="9446403"/>
            <a:ext cx="2972393" cy="497684"/>
          </a:xfrm>
          <a:prstGeom prst="rect">
            <a:avLst/>
          </a:prstGeom>
          <a:noFill/>
          <a:ln w="9525">
            <a:noFill/>
            <a:miter lim="800000"/>
            <a:headEnd/>
            <a:tailEnd/>
          </a:ln>
          <a:effectLst/>
        </p:spPr>
        <p:txBody>
          <a:bodyPr vert="horz" wrap="square" lIns="92546" tIns="46273" rIns="92546" bIns="46273" numCol="1" anchor="b" anchorCtr="0" compatLnSpc="1">
            <a:prstTxWarp prst="textNoShape">
              <a:avLst/>
            </a:prstTxWarp>
          </a:bodyPr>
          <a:lstStyle>
            <a:lvl1pPr algn="l">
              <a:defRPr sz="1200">
                <a:latin typeface="Arial" charset="0"/>
                <a:ea typeface="ＭＳ Ｐゴシック" pitchFamily="50" charset="-128"/>
              </a:defRPr>
            </a:lvl1pPr>
          </a:lstStyle>
          <a:p>
            <a:pPr>
              <a:defRPr/>
            </a:pPr>
            <a:endParaRPr lang="en-US" altLang="ja-JP"/>
          </a:p>
        </p:txBody>
      </p:sp>
      <p:sp>
        <p:nvSpPr>
          <p:cNvPr id="232455" name="Rectangle 7"/>
          <p:cNvSpPr>
            <a:spLocks noGrp="1" noChangeArrowheads="1"/>
          </p:cNvSpPr>
          <p:nvPr>
            <p:ph type="sldNum" sz="quarter" idx="5"/>
          </p:nvPr>
        </p:nvSpPr>
        <p:spPr bwMode="auto">
          <a:xfrm>
            <a:off x="3883991" y="9446403"/>
            <a:ext cx="2972392" cy="497684"/>
          </a:xfrm>
          <a:prstGeom prst="rect">
            <a:avLst/>
          </a:prstGeom>
          <a:noFill/>
          <a:ln w="9525">
            <a:noFill/>
            <a:miter lim="800000"/>
            <a:headEnd/>
            <a:tailEnd/>
          </a:ln>
          <a:effectLst/>
        </p:spPr>
        <p:txBody>
          <a:bodyPr vert="horz" wrap="square" lIns="92546" tIns="46273" rIns="92546" bIns="46273" numCol="1" anchor="b" anchorCtr="0" compatLnSpc="1">
            <a:prstTxWarp prst="textNoShape">
              <a:avLst/>
            </a:prstTxWarp>
          </a:bodyPr>
          <a:lstStyle>
            <a:lvl1pPr algn="r">
              <a:defRPr sz="1200">
                <a:latin typeface="Arial" charset="0"/>
                <a:ea typeface="ＭＳ Ｐゴシック" pitchFamily="50" charset="-128"/>
              </a:defRPr>
            </a:lvl1pPr>
          </a:lstStyle>
          <a:p>
            <a:pPr>
              <a:defRPr/>
            </a:pPr>
            <a:fld id="{15190B27-54FB-4AE8-A36B-D24F22685F03}" type="slidenum">
              <a:rPr lang="en-US" altLang="ja-JP"/>
              <a:pPr>
                <a:defRPr/>
              </a:pPr>
              <a:t>‹#›</a:t>
            </a:fld>
            <a:endParaRPr lang="en-US" altLang="ja-JP"/>
          </a:p>
        </p:txBody>
      </p:sp>
    </p:spTree>
    <p:extLst>
      <p:ext uri="{BB962C8B-B14F-4D97-AF65-F5344CB8AC3E}">
        <p14:creationId xmlns:p14="http://schemas.microsoft.com/office/powerpoint/2010/main" val="1291453677"/>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1pPr>
    <a:lvl2pPr marL="457200"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2pPr>
    <a:lvl3pPr marL="914400"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3pPr>
    <a:lvl4pPr marL="1371600"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4pPr>
    <a:lvl5pPr marL="1828800" algn="l" rtl="0" eaLnBrk="0" fontAlgn="base" hangingPunct="0">
      <a:spcBef>
        <a:spcPct val="30000"/>
      </a:spcBef>
      <a:spcAft>
        <a:spcPct val="0"/>
      </a:spcAft>
      <a:defRPr kumimoji="1" sz="1200" kern="1200">
        <a:solidFill>
          <a:schemeClr val="tx1"/>
        </a:solidFill>
        <a:latin typeface="Arial" charset="0"/>
        <a:ea typeface="ＭＳ Ｐ明朝" pitchFamily="18" charset="-128"/>
        <a:cs typeface="+mn-cs"/>
      </a:defRPr>
    </a:lvl5pPr>
    <a:lvl6pPr marL="2286000" algn="l" defTabSz="914400" rtl="0" eaLnBrk="1" latinLnBrk="0" hangingPunct="1">
      <a:defRPr kumimoji="1" sz="1200" kern="1200">
        <a:solidFill>
          <a:schemeClr val="tx1"/>
        </a:solidFill>
        <a:latin typeface="+mn-lt"/>
        <a:ea typeface="+mn-ea"/>
        <a:cs typeface="+mn-cs"/>
      </a:defRPr>
    </a:lvl6pPr>
    <a:lvl7pPr marL="2743200" algn="l" defTabSz="914400" rtl="0" eaLnBrk="1" latinLnBrk="0" hangingPunct="1">
      <a:defRPr kumimoji="1" sz="1200" kern="1200">
        <a:solidFill>
          <a:schemeClr val="tx1"/>
        </a:solidFill>
        <a:latin typeface="+mn-lt"/>
        <a:ea typeface="+mn-ea"/>
        <a:cs typeface="+mn-cs"/>
      </a:defRPr>
    </a:lvl7pPr>
    <a:lvl8pPr marL="3200400" algn="l" defTabSz="914400" rtl="0" eaLnBrk="1" latinLnBrk="0" hangingPunct="1">
      <a:defRPr kumimoji="1" sz="1200" kern="1200">
        <a:solidFill>
          <a:schemeClr val="tx1"/>
        </a:solidFill>
        <a:latin typeface="+mn-lt"/>
        <a:ea typeface="+mn-ea"/>
        <a:cs typeface="+mn-cs"/>
      </a:defRPr>
    </a:lvl8pPr>
    <a:lvl9pPr marL="3657600" algn="l" defTabSz="914400" rtl="0" eaLnBrk="1" latinLnBrk="0" hangingPunct="1">
      <a:defRPr kumimoji="1"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6" name="スライド イメージ プレースホルダ 1"/>
          <p:cNvSpPr>
            <a:spLocks noGrp="1" noRot="1" noChangeAspect="1" noTextEdit="1"/>
          </p:cNvSpPr>
          <p:nvPr>
            <p:ph type="sldImg"/>
          </p:nvPr>
        </p:nvSpPr>
        <p:spPr>
          <a:xfrm>
            <a:off x="114300" y="746125"/>
            <a:ext cx="6630988" cy="3730625"/>
          </a:xfrm>
          <a:ln/>
        </p:spPr>
      </p:sp>
      <p:sp>
        <p:nvSpPr>
          <p:cNvPr id="6147" name="ノート プレースホルダ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br>
              <a:rPr lang="en-US" altLang="ja-JP" baseline="0" dirty="0">
                <a:latin typeface="Arial" panose="020B0604020202020204" pitchFamily="34" charset="0"/>
              </a:rPr>
            </a:br>
            <a:endParaRPr lang="en-US" altLang="ja-JP" baseline="0" dirty="0">
              <a:latin typeface="Arial" panose="020B0604020202020204" pitchFamily="34" charset="0"/>
            </a:endParaRPr>
          </a:p>
        </p:txBody>
      </p:sp>
      <p:sp>
        <p:nvSpPr>
          <p:cNvPr id="6148" name="スライド番号プレースホルダ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Arial" panose="020B0604020202020204" pitchFamily="34" charset="0"/>
                <a:ea typeface="ＭＳ Ｐ明朝" panose="02020600040205080304" pitchFamily="18" charset="-128"/>
              </a:defRPr>
            </a:lvl1pPr>
            <a:lvl2pPr marL="742950" indent="-285750">
              <a:spcBef>
                <a:spcPct val="30000"/>
              </a:spcBef>
              <a:defRPr kumimoji="1" sz="1200">
                <a:solidFill>
                  <a:schemeClr val="tx1"/>
                </a:solidFill>
                <a:latin typeface="Arial" panose="020B0604020202020204" pitchFamily="34" charset="0"/>
                <a:ea typeface="ＭＳ Ｐ明朝" panose="02020600040205080304" pitchFamily="18" charset="-128"/>
              </a:defRPr>
            </a:lvl2pPr>
            <a:lvl3pPr marL="1143000" indent="-228600">
              <a:spcBef>
                <a:spcPct val="30000"/>
              </a:spcBef>
              <a:defRPr kumimoji="1" sz="1200">
                <a:solidFill>
                  <a:schemeClr val="tx1"/>
                </a:solidFill>
                <a:latin typeface="Arial" panose="020B0604020202020204" pitchFamily="34" charset="0"/>
                <a:ea typeface="ＭＳ Ｐ明朝" panose="02020600040205080304" pitchFamily="18" charset="-128"/>
              </a:defRPr>
            </a:lvl3pPr>
            <a:lvl4pPr marL="1600200" indent="-228600">
              <a:spcBef>
                <a:spcPct val="30000"/>
              </a:spcBef>
              <a:defRPr kumimoji="1" sz="1200">
                <a:solidFill>
                  <a:schemeClr val="tx1"/>
                </a:solidFill>
                <a:latin typeface="Arial" panose="020B0604020202020204" pitchFamily="34" charset="0"/>
                <a:ea typeface="ＭＳ Ｐ明朝" panose="02020600040205080304" pitchFamily="18" charset="-128"/>
              </a:defRPr>
            </a:lvl4pPr>
            <a:lvl5pPr marL="2057400" indent="-228600">
              <a:spcBef>
                <a:spcPct val="30000"/>
              </a:spcBef>
              <a:defRPr kumimoji="1" sz="1200">
                <a:solidFill>
                  <a:schemeClr val="tx1"/>
                </a:solidFill>
                <a:latin typeface="Arial" panose="020B0604020202020204" pitchFamily="34" charset="0"/>
                <a:ea typeface="ＭＳ Ｐ明朝" panose="02020600040205080304" pitchFamily="18" charset="-128"/>
              </a:defRPr>
            </a:lvl5pPr>
            <a:lvl6pPr marL="2514600" indent="-228600" eaLnBrk="0" fontAlgn="base" hangingPunct="0">
              <a:spcBef>
                <a:spcPct val="30000"/>
              </a:spcBef>
              <a:spcAft>
                <a:spcPct val="0"/>
              </a:spcAft>
              <a:defRPr kumimoji="1" sz="1200">
                <a:solidFill>
                  <a:schemeClr val="tx1"/>
                </a:solidFill>
                <a:latin typeface="Arial" panose="020B0604020202020204" pitchFamily="34" charset="0"/>
                <a:ea typeface="ＭＳ Ｐ明朝" panose="02020600040205080304" pitchFamily="18" charset="-128"/>
              </a:defRPr>
            </a:lvl6pPr>
            <a:lvl7pPr marL="2971800" indent="-228600" eaLnBrk="0" fontAlgn="base" hangingPunct="0">
              <a:spcBef>
                <a:spcPct val="30000"/>
              </a:spcBef>
              <a:spcAft>
                <a:spcPct val="0"/>
              </a:spcAft>
              <a:defRPr kumimoji="1" sz="1200">
                <a:solidFill>
                  <a:schemeClr val="tx1"/>
                </a:solidFill>
                <a:latin typeface="Arial" panose="020B0604020202020204" pitchFamily="34" charset="0"/>
                <a:ea typeface="ＭＳ Ｐ明朝" panose="02020600040205080304" pitchFamily="18" charset="-128"/>
              </a:defRPr>
            </a:lvl7pPr>
            <a:lvl8pPr marL="3429000" indent="-228600" eaLnBrk="0" fontAlgn="base" hangingPunct="0">
              <a:spcBef>
                <a:spcPct val="30000"/>
              </a:spcBef>
              <a:spcAft>
                <a:spcPct val="0"/>
              </a:spcAft>
              <a:defRPr kumimoji="1" sz="1200">
                <a:solidFill>
                  <a:schemeClr val="tx1"/>
                </a:solidFill>
                <a:latin typeface="Arial" panose="020B0604020202020204" pitchFamily="34" charset="0"/>
                <a:ea typeface="ＭＳ Ｐ明朝" panose="02020600040205080304" pitchFamily="18" charset="-128"/>
              </a:defRPr>
            </a:lvl8pPr>
            <a:lvl9pPr marL="3886200" indent="-228600" eaLnBrk="0" fontAlgn="base" hangingPunct="0">
              <a:spcBef>
                <a:spcPct val="30000"/>
              </a:spcBef>
              <a:spcAft>
                <a:spcPct val="0"/>
              </a:spcAft>
              <a:defRPr kumimoji="1" sz="1200">
                <a:solidFill>
                  <a:schemeClr val="tx1"/>
                </a:solidFill>
                <a:latin typeface="Arial" panose="020B0604020202020204" pitchFamily="34" charset="0"/>
                <a:ea typeface="ＭＳ Ｐ明朝" panose="02020600040205080304" pitchFamily="18" charset="-128"/>
              </a:defRPr>
            </a:lvl9pPr>
          </a:lstStyle>
          <a:p>
            <a:pPr>
              <a:spcBef>
                <a:spcPct val="0"/>
              </a:spcBef>
            </a:pPr>
            <a:fld id="{0EDEA86C-8D36-4FBF-A9F0-06253427A440}" type="slidenum">
              <a:rPr lang="en-US" altLang="ja-JP">
                <a:ea typeface="ＭＳ Ｐゴシック" panose="020B0600070205080204" pitchFamily="34" charset="-128"/>
              </a:rPr>
              <a:pPr>
                <a:spcBef>
                  <a:spcPct val="0"/>
                </a:spcBef>
              </a:pPr>
              <a:t>1</a:t>
            </a:fld>
            <a:endParaRPr lang="en-US" altLang="ja-JP" dirty="0">
              <a:ea typeface="ＭＳ Ｐゴシック" panose="020B0600070205080204" pitchFamily="34" charset="-128"/>
            </a:endParaRPr>
          </a:p>
        </p:txBody>
      </p:sp>
    </p:spTree>
    <p:extLst>
      <p:ext uri="{BB962C8B-B14F-4D97-AF65-F5344CB8AC3E}">
        <p14:creationId xmlns:p14="http://schemas.microsoft.com/office/powerpoint/2010/main" val="311606699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在这张幻灯片中，我举了一个使用装饰器创建自动图的例子，</a:t>
            </a:r>
            <a:r>
              <a:rPr lang="en-US" altLang="zh-CN" dirty="0"/>
              <a:t>@tf.function</a:t>
            </a:r>
            <a:r>
              <a:rPr lang="zh-CN" altLang="en-US" dirty="0"/>
              <a:t>这个装饰器可以用来将一个普通的</a:t>
            </a:r>
            <a:r>
              <a:rPr lang="en-US" altLang="zh-CN" dirty="0"/>
              <a:t>python</a:t>
            </a:r>
            <a:r>
              <a:rPr lang="zh-CN" altLang="en-US" dirty="0"/>
              <a:t>函数转换为一个自动图，加快模型的训练速度，在这里我限定了模型的输入</a:t>
            </a:r>
            <a:r>
              <a:rPr lang="en-US" altLang="zh-CN" dirty="0"/>
              <a:t>size</a:t>
            </a:r>
            <a:r>
              <a:rPr lang="zh-CN" altLang="en-US" dirty="0"/>
              <a:t>用来模仿书中的</a:t>
            </a:r>
            <a:r>
              <a:rPr lang="en-US" altLang="zh-CN" dirty="0"/>
              <a:t>placeholder</a:t>
            </a:r>
            <a:r>
              <a:rPr lang="zh-CN" altLang="en-US" dirty="0"/>
              <a:t>。除此之外我还用到了</a:t>
            </a:r>
            <a:r>
              <a:rPr lang="en-US" altLang="zh-CN" dirty="0" err="1"/>
              <a:t>tf.GradientType</a:t>
            </a:r>
            <a:r>
              <a:rPr lang="zh-CN" altLang="en-US" dirty="0"/>
              <a:t>来记录梯度的传播，并且在反向传播过程中将损失传播回各个参数，从而起到优化模型的作用，它的工作方式就像它的名字一样：磁带，用来记录和回溯，这是自动图甚至整个</a:t>
            </a:r>
            <a:r>
              <a:rPr lang="en-US" altLang="zh-CN" dirty="0" err="1"/>
              <a:t>tensorflow</a:t>
            </a:r>
            <a:r>
              <a:rPr lang="zh-CN" altLang="en-US" dirty="0"/>
              <a:t>的核心部分。</a:t>
            </a:r>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10</a:t>
            </a:fld>
            <a:endParaRPr lang="en-US" altLang="ja-JP"/>
          </a:p>
        </p:txBody>
      </p:sp>
    </p:spTree>
    <p:extLst>
      <p:ext uri="{BB962C8B-B14F-4D97-AF65-F5344CB8AC3E}">
        <p14:creationId xmlns:p14="http://schemas.microsoft.com/office/powerpoint/2010/main" val="82874488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下面我们开始训练，如同书中一样我们进行</a:t>
            </a:r>
            <a:r>
              <a:rPr lang="en-US" altLang="zh-CN" dirty="0"/>
              <a:t>50</a:t>
            </a:r>
            <a:r>
              <a:rPr lang="zh-CN" altLang="en-US" dirty="0"/>
              <a:t>轮训练，但我做了一些改进，我采用了</a:t>
            </a:r>
            <a:r>
              <a:rPr lang="en-US" altLang="zh-CN" dirty="0"/>
              <a:t>Adam</a:t>
            </a:r>
            <a:r>
              <a:rPr lang="zh-CN" altLang="en-US" dirty="0"/>
              <a:t>优化器来加速收敛而不是书中的</a:t>
            </a:r>
            <a:r>
              <a:rPr lang="en-US" altLang="zh-CN" dirty="0"/>
              <a:t>SGD</a:t>
            </a:r>
            <a:r>
              <a:rPr lang="zh-CN" altLang="en-US" dirty="0"/>
              <a:t>，这通常会意味着更快的训练速度，同时我还将平均</a:t>
            </a:r>
            <a:r>
              <a:rPr lang="en-US" altLang="zh-CN" dirty="0"/>
              <a:t>loss</a:t>
            </a:r>
            <a:r>
              <a:rPr lang="zh-CN" altLang="en-US" dirty="0"/>
              <a:t>最低的模型保存下来，这个保存下来的模型会在之后的测试环节中用到。因为模型很简单训练速度非常的快，你甚至可以现场训练它，完成训练后你会看到</a:t>
            </a:r>
            <a:r>
              <a:rPr lang="en-US" altLang="zh-CN" dirty="0"/>
              <a:t>loss</a:t>
            </a:r>
            <a:r>
              <a:rPr lang="zh-CN" altLang="en-US" dirty="0"/>
              <a:t>的变化趋势，逐渐趋近于</a:t>
            </a:r>
            <a:r>
              <a:rPr lang="en-US" altLang="zh-CN" dirty="0"/>
              <a:t>0</a:t>
            </a:r>
            <a:r>
              <a:rPr lang="zh-CN" altLang="en-US" dirty="0"/>
              <a:t>，这意味着模型逐步收敛，我们可以开始测试模型了。</a:t>
            </a:r>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11</a:t>
            </a:fld>
            <a:endParaRPr lang="en-US" altLang="ja-JP"/>
          </a:p>
        </p:txBody>
      </p:sp>
    </p:spTree>
    <p:extLst>
      <p:ext uri="{BB962C8B-B14F-4D97-AF65-F5344CB8AC3E}">
        <p14:creationId xmlns:p14="http://schemas.microsoft.com/office/powerpoint/2010/main" val="398850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2</a:t>
            </a:fld>
            <a:endParaRPr lang="en-US" altLang="ja-JP"/>
          </a:p>
        </p:txBody>
      </p:sp>
    </p:spTree>
    <p:extLst>
      <p:ext uri="{BB962C8B-B14F-4D97-AF65-F5344CB8AC3E}">
        <p14:creationId xmlns:p14="http://schemas.microsoft.com/office/powerpoint/2010/main" val="25950310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在我的发表正式开始之前，我想要先告知诸位一件非常重要的事，</a:t>
            </a:r>
            <a:r>
              <a:rPr lang="en-US" altLang="zh-CN" dirty="0" err="1"/>
              <a:t>Tensorflow</a:t>
            </a:r>
            <a:r>
              <a:rPr lang="zh-CN" altLang="en-US" dirty="0"/>
              <a:t>自从</a:t>
            </a:r>
            <a:r>
              <a:rPr lang="en-US" altLang="zh-CN" dirty="0"/>
              <a:t>2.10</a:t>
            </a:r>
            <a:r>
              <a:rPr lang="zh-CN" altLang="en-US" dirty="0"/>
              <a:t>开始取消了对</a:t>
            </a:r>
            <a:r>
              <a:rPr lang="en-US" altLang="zh-CN" dirty="0"/>
              <a:t>windows</a:t>
            </a:r>
            <a:r>
              <a:rPr lang="zh-CN" altLang="en-US" dirty="0"/>
              <a:t>平台</a:t>
            </a:r>
            <a:r>
              <a:rPr lang="en-US" altLang="zh-CN" dirty="0" err="1"/>
              <a:t>gpu</a:t>
            </a:r>
            <a:r>
              <a:rPr lang="zh-CN" altLang="en-US" dirty="0"/>
              <a:t>的支持，并且将</a:t>
            </a:r>
            <a:r>
              <a:rPr lang="en-US" altLang="zh-CN" dirty="0" err="1"/>
              <a:t>tesnsorflow-gpu</a:t>
            </a:r>
            <a:r>
              <a:rPr lang="zh-CN" altLang="en-US" dirty="0"/>
              <a:t>和</a:t>
            </a:r>
            <a:r>
              <a:rPr lang="en-US" altLang="zh-CN" dirty="0" err="1"/>
              <a:t>cpu</a:t>
            </a:r>
            <a:r>
              <a:rPr lang="zh-CN" altLang="en-US" dirty="0"/>
              <a:t>合并为</a:t>
            </a:r>
            <a:r>
              <a:rPr lang="en-US" altLang="zh-CN" dirty="0" err="1"/>
              <a:t>tensorflow</a:t>
            </a:r>
            <a:r>
              <a:rPr lang="zh-CN" altLang="en-US" dirty="0"/>
              <a:t>，所以从</a:t>
            </a:r>
            <a:r>
              <a:rPr lang="en-US" altLang="zh-CN" dirty="0"/>
              <a:t>2.10</a:t>
            </a:r>
            <a:r>
              <a:rPr lang="zh-CN" altLang="en-US" dirty="0"/>
              <a:t>版本之后你将无法再</a:t>
            </a:r>
            <a:r>
              <a:rPr lang="en-US" altLang="zh-CN" dirty="0"/>
              <a:t>windows</a:t>
            </a:r>
            <a:r>
              <a:rPr lang="zh-CN" altLang="en-US" dirty="0"/>
              <a:t>平台使用</a:t>
            </a:r>
            <a:r>
              <a:rPr lang="en-US" altLang="zh-CN" dirty="0" err="1"/>
              <a:t>gpu</a:t>
            </a:r>
            <a:r>
              <a:rPr lang="zh-CN" altLang="en-US" dirty="0"/>
              <a:t>加速。如果你想在</a:t>
            </a:r>
            <a:r>
              <a:rPr lang="en-US" altLang="zh-CN" dirty="0"/>
              <a:t>2.10</a:t>
            </a:r>
            <a:r>
              <a:rPr lang="zh-CN" altLang="en-US" dirty="0"/>
              <a:t>的版本后使用硬件加速，要么使用虚拟机创建</a:t>
            </a:r>
            <a:r>
              <a:rPr lang="en-US" altLang="zh-CN" dirty="0" err="1"/>
              <a:t>linux</a:t>
            </a:r>
            <a:r>
              <a:rPr lang="zh-CN" altLang="en-US" dirty="0"/>
              <a:t>环境要么使用</a:t>
            </a:r>
            <a:r>
              <a:rPr lang="en-US" altLang="zh-CN" dirty="0"/>
              <a:t>docker</a:t>
            </a:r>
            <a:r>
              <a:rPr lang="zh-CN" altLang="en-US" dirty="0"/>
              <a:t>容器来创造运行环境</a:t>
            </a:r>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3</a:t>
            </a:fld>
            <a:endParaRPr lang="en-US" altLang="ja-JP"/>
          </a:p>
        </p:txBody>
      </p:sp>
    </p:spTree>
    <p:extLst>
      <p:ext uri="{BB962C8B-B14F-4D97-AF65-F5344CB8AC3E}">
        <p14:creationId xmlns:p14="http://schemas.microsoft.com/office/powerpoint/2010/main" val="3984302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接下来我想先为大家介绍一下我们今天用到的数据集，你可以从屏幕下方的地址来获取它，或者直接从我的</a:t>
            </a:r>
            <a:r>
              <a:rPr lang="en-US" altLang="zh-CN" dirty="0" err="1"/>
              <a:t>github</a:t>
            </a:r>
            <a:r>
              <a:rPr lang="zh-CN" altLang="en-US" dirty="0"/>
              <a:t>下载已经打包好的版本，我分享的</a:t>
            </a:r>
            <a:r>
              <a:rPr lang="en-US" altLang="zh-CN" dirty="0" err="1"/>
              <a:t>github</a:t>
            </a:r>
            <a:r>
              <a:rPr lang="zh-CN" altLang="en-US" dirty="0"/>
              <a:t>连接里包含了今天所用到的全部程序，你可以在我讲解的时候尝试运行每一个脚本，它们每一个都有各自的作用并且可以独立运行。如你所见，数据集包含四个文件，其中上面两个是用来测试的</a:t>
            </a:r>
            <a:r>
              <a:rPr lang="en-US" altLang="zh-CN" dirty="0"/>
              <a:t>10000</a:t>
            </a:r>
            <a:r>
              <a:rPr lang="zh-CN" altLang="en-US" dirty="0"/>
              <a:t>张图片和标签，下面两个是用来训练的</a:t>
            </a:r>
            <a:r>
              <a:rPr lang="en-US" altLang="zh-CN" dirty="0"/>
              <a:t>60000</a:t>
            </a:r>
            <a:r>
              <a:rPr lang="zh-CN" altLang="en-US" dirty="0"/>
              <a:t>张图片和标签。我使用</a:t>
            </a:r>
            <a:r>
              <a:rPr lang="en-US" altLang="zh-CN" dirty="0" err="1"/>
              <a:t>tensorflow</a:t>
            </a:r>
            <a:r>
              <a:rPr lang="zh-CN" altLang="en-US" dirty="0"/>
              <a:t>的官方数据集可视化软件对整个数据集进行了主成分分析并将其降至了三维并制成了左边的</a:t>
            </a:r>
            <a:r>
              <a:rPr lang="en-US" altLang="zh-CN" dirty="0"/>
              <a:t>gif</a:t>
            </a:r>
            <a:r>
              <a:rPr lang="zh-CN" altLang="en-US" dirty="0"/>
              <a:t>图。每一个颜色代表一个标签，即一类数字，你可以清楚的看到他们在三维平面上呈现了聚合趋势，这也从数学角度证明了为什么神经网络进行图像分类的可行性。</a:t>
            </a:r>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4</a:t>
            </a:fld>
            <a:endParaRPr lang="en-US" altLang="ja-JP"/>
          </a:p>
        </p:txBody>
      </p:sp>
    </p:spTree>
    <p:extLst>
      <p:ext uri="{BB962C8B-B14F-4D97-AF65-F5344CB8AC3E}">
        <p14:creationId xmlns:p14="http://schemas.microsoft.com/office/powerpoint/2010/main" val="10770686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我上面讲到的分析过于的宏观，我们可以从更加微观的角度观察这个数据集，现在你可以运行我提供程序的</a:t>
            </a:r>
            <a:r>
              <a:rPr lang="en-US" altLang="zh-CN" dirty="0"/>
              <a:t>data.py</a:t>
            </a:r>
            <a:r>
              <a:rPr lang="zh-CN" altLang="en-US" dirty="0"/>
              <a:t>脚本，它将向你展示这些数据集解包后的样子，实际上神经网络接受的正是这样一个有一个</a:t>
            </a:r>
            <a:r>
              <a:rPr lang="en-US" altLang="zh-CN" dirty="0"/>
              <a:t>28x28</a:t>
            </a:r>
            <a:r>
              <a:rPr lang="zh-CN" altLang="en-US" dirty="0"/>
              <a:t>的图像，这些图片都是人类的手写数字，一半采集自高中生另一半采集自</a:t>
            </a:r>
            <a:r>
              <a:rPr lang="zh-CN" altLang="en-US" b="0" i="0" dirty="0">
                <a:solidFill>
                  <a:srgbClr val="303133"/>
                </a:solidFill>
                <a:effectLst/>
                <a:latin typeface="Helvetica Neue"/>
              </a:rPr>
              <a:t>美国国家标准与技术研究所。在这里我想介绍另一个概念，即灰度。灰度是一个</a:t>
            </a:r>
            <a:r>
              <a:rPr lang="en-US" altLang="zh-CN" b="0" i="0" dirty="0">
                <a:solidFill>
                  <a:srgbClr val="303133"/>
                </a:solidFill>
                <a:effectLst/>
                <a:latin typeface="Helvetica Neue"/>
              </a:rPr>
              <a:t>0-255</a:t>
            </a:r>
            <a:r>
              <a:rPr lang="zh-CN" altLang="en-US" b="0" i="0" dirty="0">
                <a:solidFill>
                  <a:srgbClr val="303133"/>
                </a:solidFill>
                <a:effectLst/>
                <a:latin typeface="Helvetica Neue"/>
              </a:rPr>
              <a:t>的值用来描述图像中的一个像素到底有多么的白，如果一个像素的值是纯白，那么它的灰度就是</a:t>
            </a:r>
            <a:r>
              <a:rPr lang="en-US" altLang="zh-CN" b="0" i="0" dirty="0">
                <a:solidFill>
                  <a:srgbClr val="303133"/>
                </a:solidFill>
                <a:effectLst/>
                <a:latin typeface="Helvetica Neue"/>
              </a:rPr>
              <a:t>255</a:t>
            </a:r>
            <a:r>
              <a:rPr lang="zh-CN" altLang="en-US" b="0" i="0" dirty="0">
                <a:solidFill>
                  <a:srgbClr val="303133"/>
                </a:solidFill>
                <a:effectLst/>
                <a:latin typeface="Helvetica Neue"/>
              </a:rPr>
              <a:t>，相反的如果一个像素是纯黑的，那么它的灰度则为</a:t>
            </a:r>
            <a:r>
              <a:rPr lang="en-US" altLang="zh-CN" b="0" i="0" dirty="0">
                <a:solidFill>
                  <a:srgbClr val="303133"/>
                </a:solidFill>
                <a:effectLst/>
                <a:latin typeface="Helvetica Neue"/>
              </a:rPr>
              <a:t>0</a:t>
            </a:r>
            <a:r>
              <a:rPr lang="zh-CN" altLang="en-US" b="0" i="0" dirty="0">
                <a:solidFill>
                  <a:srgbClr val="303133"/>
                </a:solidFill>
                <a:effectLst/>
                <a:latin typeface="Helvetica Neue"/>
              </a:rPr>
              <a:t>，通过将图像转换为灰度图，信息被压缩至一维，可以被计算机进行读取并处理。</a:t>
            </a:r>
            <a:endParaRPr lang="zh-CN" altLang="en-US" dirty="0"/>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5</a:t>
            </a:fld>
            <a:endParaRPr lang="en-US" altLang="ja-JP"/>
          </a:p>
        </p:txBody>
      </p:sp>
    </p:spTree>
    <p:extLst>
      <p:ext uri="{BB962C8B-B14F-4D97-AF65-F5344CB8AC3E}">
        <p14:creationId xmlns:p14="http://schemas.microsoft.com/office/powerpoint/2010/main" val="99356752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现在让我们来到加载数据集的部分，常见的数据集类型有：文本数据、图像数据和音频数据，</a:t>
            </a:r>
            <a:r>
              <a:rPr lang="en-US" altLang="zh-CN" dirty="0"/>
              <a:t>MNIST</a:t>
            </a:r>
            <a:r>
              <a:rPr lang="zh-CN" altLang="en-US" dirty="0"/>
              <a:t>属于图像数据的范畴，我们先通过</a:t>
            </a:r>
            <a:r>
              <a:rPr lang="en-US" altLang="zh-CN" dirty="0" err="1"/>
              <a:t>numpy</a:t>
            </a:r>
            <a:r>
              <a:rPr lang="zh-CN" altLang="en-US" dirty="0"/>
              <a:t>将数据从数据集中读取出来，将其展平为一维，最后映射到</a:t>
            </a:r>
            <a:r>
              <a:rPr lang="en-US" altLang="zh-CN" dirty="0"/>
              <a:t>-1</a:t>
            </a:r>
            <a:r>
              <a:rPr lang="zh-CN" altLang="en-US" dirty="0"/>
              <a:t>至</a:t>
            </a:r>
            <a:r>
              <a:rPr lang="en-US" altLang="zh-CN" dirty="0"/>
              <a:t>1</a:t>
            </a:r>
            <a:r>
              <a:rPr lang="zh-CN" altLang="en-US" dirty="0"/>
              <a:t>之间，最后这一步映射十分关键，映射后的数据在不损失信息的情况下将数据的值缩放到一个很小的尺度，有利于模型的收敛，同时也为数据集提供了一个统一的标准，减少明暗变化对模型的影响。另外有一点，我移除了书中原有的正则化处理，原因很简单，其给出的正则化处理虽然有利与模型的训练（当然这也是本章的主题）却不利于模型的预测，因为已经进行了归一化所以是否正则影响不大，基于这点考虑我将代码做了注释化处理，如果你好奇它原本的功能，可以取消注释化来看看它原本起到的作用。</a:t>
            </a:r>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6</a:t>
            </a:fld>
            <a:endParaRPr lang="en-US" altLang="ja-JP"/>
          </a:p>
        </p:txBody>
      </p:sp>
    </p:spTree>
    <p:extLst>
      <p:ext uri="{BB962C8B-B14F-4D97-AF65-F5344CB8AC3E}">
        <p14:creationId xmlns:p14="http://schemas.microsoft.com/office/powerpoint/2010/main" val="8431280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说完了数据集的读取，我们来讲数据集的处理。读取完的数据量非常的大，足足有</a:t>
            </a:r>
            <a:r>
              <a:rPr lang="en-US" altLang="zh-CN" dirty="0"/>
              <a:t>60000x784</a:t>
            </a:r>
            <a:r>
              <a:rPr lang="zh-CN" altLang="en-US" dirty="0"/>
              <a:t>，我们通常会将其分为不同的</a:t>
            </a:r>
            <a:r>
              <a:rPr lang="en-US" altLang="zh-CN" dirty="0"/>
              <a:t>batch</a:t>
            </a:r>
            <a:r>
              <a:rPr lang="zh-CN" altLang="en-US" dirty="0"/>
              <a:t>来输入模型进行训练，简单来说就是分成几个小部分来送入模型，每训练完一个</a:t>
            </a:r>
            <a:r>
              <a:rPr lang="en-US" altLang="zh-CN" dirty="0"/>
              <a:t>batch</a:t>
            </a:r>
            <a:r>
              <a:rPr lang="zh-CN" altLang="en-US" dirty="0"/>
              <a:t>就更新一次梯度，这样可以减少内存消耗并且加快模型收敛。还有一个潜在的好处，分</a:t>
            </a:r>
            <a:r>
              <a:rPr lang="en-US" altLang="zh-CN" dirty="0"/>
              <a:t>batch</a:t>
            </a:r>
            <a:r>
              <a:rPr lang="zh-CN" altLang="en-US" dirty="0"/>
              <a:t>训练更容易进行并行运算，在一些大型模型并行训练时可以极大的加快训练速度。我们可以做一个有趣的试验，把这里的</a:t>
            </a:r>
            <a:r>
              <a:rPr lang="en-US" altLang="zh-CN" dirty="0" err="1"/>
              <a:t>batch_size</a:t>
            </a:r>
            <a:r>
              <a:rPr lang="zh-CN" altLang="en-US" dirty="0"/>
              <a:t>改为</a:t>
            </a:r>
            <a:r>
              <a:rPr lang="en-US" altLang="zh-CN" dirty="0"/>
              <a:t>1</a:t>
            </a:r>
            <a:r>
              <a:rPr lang="zh-CN" altLang="en-US" dirty="0"/>
              <a:t>，你就会收获一个巨慢无比的训练过程，这是由于</a:t>
            </a:r>
            <a:r>
              <a:rPr lang="en-US" altLang="zh-CN" dirty="0" err="1"/>
              <a:t>tensorflow</a:t>
            </a:r>
            <a:r>
              <a:rPr lang="zh-CN" altLang="en-US" dirty="0"/>
              <a:t>的特性导致的，因为</a:t>
            </a:r>
            <a:r>
              <a:rPr lang="en-US" altLang="zh-CN" dirty="0" err="1"/>
              <a:t>tensorflow</a:t>
            </a:r>
            <a:r>
              <a:rPr lang="zh-CN" altLang="en-US" dirty="0"/>
              <a:t>的核心源码是</a:t>
            </a:r>
            <a:r>
              <a:rPr lang="en-US" altLang="zh-CN" dirty="0" err="1"/>
              <a:t>c++</a:t>
            </a:r>
            <a:r>
              <a:rPr lang="zh-CN" altLang="en-US" dirty="0"/>
              <a:t>写的，每次向模型输入数据都需要</a:t>
            </a:r>
            <a:r>
              <a:rPr lang="en-US" altLang="zh-CN" dirty="0"/>
              <a:t>python</a:t>
            </a:r>
            <a:r>
              <a:rPr lang="zh-CN" altLang="en-US" dirty="0"/>
              <a:t>线程与</a:t>
            </a:r>
            <a:r>
              <a:rPr lang="en-US" altLang="zh-CN" dirty="0" err="1"/>
              <a:t>tensorflow</a:t>
            </a:r>
            <a:r>
              <a:rPr lang="zh-CN" altLang="en-US" dirty="0"/>
              <a:t>的</a:t>
            </a:r>
            <a:r>
              <a:rPr lang="en-US" altLang="zh-CN" dirty="0" err="1"/>
              <a:t>c++</a:t>
            </a:r>
            <a:r>
              <a:rPr lang="zh-CN" altLang="en-US" dirty="0"/>
              <a:t>线程进行通信，导致运行效率极低，所以在构建模型的时候一定要在内存允许的情况下减少数据读取和交换的次数来加快训练的速度。</a:t>
            </a:r>
            <a:endParaRPr lang="en-US" altLang="zh-CN" dirty="0"/>
          </a:p>
          <a:p>
            <a:r>
              <a:rPr lang="zh-CN" altLang="en-US" dirty="0"/>
              <a:t>这段代码里还提到了另一个关键的概念，</a:t>
            </a:r>
            <a:r>
              <a:rPr lang="en-US" altLang="zh-CN" dirty="0" err="1"/>
              <a:t>one_hot</a:t>
            </a:r>
            <a:r>
              <a:rPr lang="zh-CN" altLang="en-US" dirty="0"/>
              <a:t>编码，这是一种标签编码格式，用</a:t>
            </a:r>
            <a:r>
              <a:rPr lang="en-US" altLang="zh-CN" dirty="0"/>
              <a:t>1</a:t>
            </a:r>
            <a:r>
              <a:rPr lang="zh-CN" altLang="en-US" dirty="0"/>
              <a:t>来表示类别，其余列均为</a:t>
            </a:r>
            <a:r>
              <a:rPr lang="en-US" altLang="zh-CN" dirty="0"/>
              <a:t>0</a:t>
            </a:r>
            <a:r>
              <a:rPr lang="zh-CN" altLang="en-US" dirty="0"/>
              <a:t>，通过这种方式我们告诉模型，模型的训练目标是什么，以及当前模型与理想状态的差是多少。</a:t>
            </a:r>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7</a:t>
            </a:fld>
            <a:endParaRPr lang="en-US" altLang="ja-JP"/>
          </a:p>
        </p:txBody>
      </p:sp>
    </p:spTree>
    <p:extLst>
      <p:ext uri="{BB962C8B-B14F-4D97-AF65-F5344CB8AC3E}">
        <p14:creationId xmlns:p14="http://schemas.microsoft.com/office/powerpoint/2010/main" val="240841296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这一部分非常的简短并且好理解，在</a:t>
            </a:r>
            <a:r>
              <a:rPr lang="en-US" altLang="zh-CN" dirty="0"/>
              <a:t>tf2</a:t>
            </a:r>
            <a:r>
              <a:rPr lang="zh-CN" altLang="en-US" dirty="0"/>
              <a:t>中一共有三种方式来搭建你的模型，使用</a:t>
            </a:r>
            <a:r>
              <a:rPr lang="en-US" altLang="zh-CN" dirty="0"/>
              <a:t>Sequential</a:t>
            </a:r>
            <a:r>
              <a:rPr lang="zh-CN" altLang="en-US" dirty="0"/>
              <a:t>、函数式方式搭建、或者继承自</a:t>
            </a:r>
            <a:r>
              <a:rPr lang="en-US" altLang="zh-CN" dirty="0"/>
              <a:t>Model</a:t>
            </a:r>
            <a:r>
              <a:rPr lang="zh-CN" altLang="en-US" dirty="0"/>
              <a:t>基类搭建模型。其中最常用的是第一种和第三种方式，书中采用的是第二种，但第二种搭建方式既不利于维护也不利于理解，灵活性又不如第三种方式，所以我用最简单最好理解的</a:t>
            </a:r>
            <a:r>
              <a:rPr lang="en-US" altLang="zh-CN" dirty="0"/>
              <a:t>Sequential</a:t>
            </a:r>
            <a:r>
              <a:rPr lang="zh-CN" altLang="en-US" dirty="0"/>
              <a:t>搭建模型来举例。模型搭建就像搭建乐高，如同书中一样，我们构建了一个极其简易的三层神经网络来完成预测，其中三层均为全连接层，只是它们的节点数和激活函数不同，激活函数也是一个非常关键的概念，离开激活函数整个模型就永远不可能收敛，应该说有了激活函数才有了神经网络。我用一个简单的方式向你描述激活层是如何工作的，如果离开激活函数，那我们的模型</a:t>
            </a:r>
            <a:r>
              <a:rPr lang="zh-CN" altLang="en-US" b="0" i="0" dirty="0">
                <a:solidFill>
                  <a:srgbClr val="191919"/>
                </a:solidFill>
                <a:effectLst/>
                <a:latin typeface="PingFang SC"/>
              </a:rPr>
              <a:t>输出信号将仅仅是一个简单的线性函数，一个一级多项式。现如今，线性方程是很容易解决的，但是它们的复杂性有限，并且从数据中学习复杂函数映射的能力更小。我们希望我们的神经网络不仅仅可以学习和计算线性函数，而且还要比这复杂得多，复杂到可以处理图像、音频能各种各样的信息，因此我们需要加入激活函数来增强模型的非线性度，同时增加模型拟合复杂函数的能力，也就是提升模型的学习能力。在这个例子里我们用到了</a:t>
            </a:r>
            <a:r>
              <a:rPr lang="en-US" altLang="zh-CN" b="0" i="0" dirty="0">
                <a:solidFill>
                  <a:srgbClr val="191919"/>
                </a:solidFill>
                <a:effectLst/>
                <a:latin typeface="PingFang SC"/>
              </a:rPr>
              <a:t>tanh</a:t>
            </a:r>
            <a:r>
              <a:rPr lang="zh-CN" altLang="en-US" b="0" i="0" dirty="0">
                <a:solidFill>
                  <a:srgbClr val="191919"/>
                </a:solidFill>
                <a:effectLst/>
                <a:latin typeface="PingFang SC"/>
              </a:rPr>
              <a:t>和</a:t>
            </a:r>
            <a:r>
              <a:rPr lang="en-US" altLang="zh-CN" b="0" i="0" dirty="0" err="1">
                <a:solidFill>
                  <a:srgbClr val="191919"/>
                </a:solidFill>
                <a:effectLst/>
                <a:latin typeface="PingFang SC"/>
              </a:rPr>
              <a:t>softmax,tanh</a:t>
            </a:r>
            <a:r>
              <a:rPr lang="zh-CN" altLang="en-US" b="0" i="0" dirty="0">
                <a:solidFill>
                  <a:srgbClr val="191919"/>
                </a:solidFill>
                <a:effectLst/>
                <a:latin typeface="PingFang SC"/>
              </a:rPr>
              <a:t>现如今已经很少被使用了，因为它难以运算，所以如果你把这里的</a:t>
            </a:r>
            <a:r>
              <a:rPr lang="en-US" altLang="zh-CN" b="0" i="0" dirty="0">
                <a:solidFill>
                  <a:srgbClr val="191919"/>
                </a:solidFill>
                <a:effectLst/>
                <a:latin typeface="PingFang SC"/>
              </a:rPr>
              <a:t>tanh</a:t>
            </a:r>
            <a:r>
              <a:rPr lang="zh-CN" altLang="en-US" b="0" i="0" dirty="0">
                <a:solidFill>
                  <a:srgbClr val="191919"/>
                </a:solidFill>
                <a:effectLst/>
                <a:latin typeface="PingFang SC"/>
              </a:rPr>
              <a:t>替换成</a:t>
            </a:r>
            <a:r>
              <a:rPr lang="en-US" altLang="zh-CN" b="0" i="0" dirty="0" err="1">
                <a:solidFill>
                  <a:srgbClr val="191919"/>
                </a:solidFill>
                <a:effectLst/>
                <a:latin typeface="PingFang SC"/>
              </a:rPr>
              <a:t>relu</a:t>
            </a:r>
            <a:r>
              <a:rPr lang="zh-CN" altLang="en-US" b="0" i="0" dirty="0">
                <a:solidFill>
                  <a:srgbClr val="191919"/>
                </a:solidFill>
                <a:effectLst/>
                <a:latin typeface="PingFang SC"/>
              </a:rPr>
              <a:t>我任务运算速度会变得更快。另一个激活函数</a:t>
            </a:r>
            <a:r>
              <a:rPr lang="en-US" altLang="zh-CN" b="0" i="0" dirty="0" err="1">
                <a:solidFill>
                  <a:srgbClr val="191919"/>
                </a:solidFill>
                <a:effectLst/>
                <a:latin typeface="PingFang SC"/>
              </a:rPr>
              <a:t>softmax</a:t>
            </a:r>
            <a:r>
              <a:rPr lang="zh-CN" altLang="en-US" b="0" i="0" dirty="0">
                <a:solidFill>
                  <a:srgbClr val="191919"/>
                </a:solidFill>
                <a:effectLst/>
                <a:latin typeface="PingFang SC"/>
              </a:rPr>
              <a:t>则十分常用，因为它可以把结果映射到</a:t>
            </a:r>
            <a:r>
              <a:rPr lang="en-US" altLang="zh-CN" b="0" i="0" dirty="0">
                <a:solidFill>
                  <a:srgbClr val="191919"/>
                </a:solidFill>
                <a:effectLst/>
                <a:latin typeface="PingFang SC"/>
              </a:rPr>
              <a:t>0</a:t>
            </a:r>
            <a:r>
              <a:rPr lang="zh-CN" altLang="en-US" b="0" i="0" dirty="0">
                <a:solidFill>
                  <a:srgbClr val="191919"/>
                </a:solidFill>
                <a:effectLst/>
                <a:latin typeface="PingFang SC"/>
              </a:rPr>
              <a:t>和</a:t>
            </a:r>
            <a:r>
              <a:rPr lang="en-US" altLang="zh-CN" b="0" i="0" dirty="0">
                <a:solidFill>
                  <a:srgbClr val="191919"/>
                </a:solidFill>
                <a:effectLst/>
                <a:latin typeface="PingFang SC"/>
              </a:rPr>
              <a:t>1</a:t>
            </a:r>
            <a:r>
              <a:rPr lang="zh-CN" altLang="en-US" b="0" i="0" dirty="0">
                <a:solidFill>
                  <a:srgbClr val="191919"/>
                </a:solidFill>
                <a:effectLst/>
                <a:latin typeface="PingFang SC"/>
              </a:rPr>
              <a:t>之间，记得我提到的独热编码的部分吗，我们用</a:t>
            </a:r>
            <a:r>
              <a:rPr lang="en-US" altLang="zh-CN" b="0" i="0" dirty="0">
                <a:solidFill>
                  <a:srgbClr val="191919"/>
                </a:solidFill>
                <a:effectLst/>
                <a:latin typeface="PingFang SC"/>
              </a:rPr>
              <a:t>0</a:t>
            </a:r>
            <a:r>
              <a:rPr lang="zh-CN" altLang="en-US" b="0" i="0" dirty="0">
                <a:solidFill>
                  <a:srgbClr val="191919"/>
                </a:solidFill>
                <a:effectLst/>
                <a:latin typeface="PingFang SC"/>
              </a:rPr>
              <a:t>和</a:t>
            </a:r>
            <a:r>
              <a:rPr lang="en-US" altLang="zh-CN" b="0" i="0" dirty="0">
                <a:solidFill>
                  <a:srgbClr val="191919"/>
                </a:solidFill>
                <a:effectLst/>
                <a:latin typeface="PingFang SC"/>
              </a:rPr>
              <a:t>1</a:t>
            </a:r>
            <a:r>
              <a:rPr lang="zh-CN" altLang="en-US" b="0" i="0" dirty="0">
                <a:solidFill>
                  <a:srgbClr val="191919"/>
                </a:solidFill>
                <a:effectLst/>
                <a:latin typeface="PingFang SC"/>
              </a:rPr>
              <a:t>来代表概率，如果我们吧</a:t>
            </a:r>
            <a:r>
              <a:rPr lang="en-US" altLang="zh-CN" b="0" i="0" dirty="0" err="1">
                <a:solidFill>
                  <a:srgbClr val="191919"/>
                </a:solidFill>
                <a:effectLst/>
                <a:latin typeface="PingFang SC"/>
              </a:rPr>
              <a:t>softmax</a:t>
            </a:r>
            <a:r>
              <a:rPr lang="zh-CN" altLang="en-US" b="0" i="0" dirty="0">
                <a:solidFill>
                  <a:srgbClr val="191919"/>
                </a:solidFill>
                <a:effectLst/>
                <a:latin typeface="PingFang SC"/>
              </a:rPr>
              <a:t>用作模型的</a:t>
            </a:r>
            <a:r>
              <a:rPr lang="en-US" altLang="zh-CN" b="0" i="0" dirty="0">
                <a:solidFill>
                  <a:srgbClr val="191919"/>
                </a:solidFill>
                <a:effectLst/>
                <a:latin typeface="PingFang SC"/>
              </a:rPr>
              <a:t>output</a:t>
            </a:r>
            <a:r>
              <a:rPr lang="zh-CN" altLang="en-US" b="0" i="0" dirty="0">
                <a:solidFill>
                  <a:srgbClr val="191919"/>
                </a:solidFill>
                <a:effectLst/>
                <a:latin typeface="PingFang SC"/>
              </a:rPr>
              <a:t>那么我们将得到一个概率值，该概率可以用来指代每置信度，经过训练，他就可以准确的显示出是某一类的概率。</a:t>
            </a:r>
            <a:endParaRPr lang="zh-CN" altLang="en-US" dirty="0"/>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8</a:t>
            </a:fld>
            <a:endParaRPr lang="en-US" altLang="ja-JP"/>
          </a:p>
        </p:txBody>
      </p:sp>
    </p:spTree>
    <p:extLst>
      <p:ext uri="{BB962C8B-B14F-4D97-AF65-F5344CB8AC3E}">
        <p14:creationId xmlns:p14="http://schemas.microsoft.com/office/powerpoint/2010/main" val="109266411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zh-CN" altLang="en-US" dirty="0"/>
              <a:t>在</a:t>
            </a:r>
            <a:r>
              <a:rPr lang="en-US" altLang="zh-CN" dirty="0" err="1"/>
              <a:t>Tensorflow</a:t>
            </a:r>
            <a:r>
              <a:rPr lang="zh-CN" altLang="en-US" dirty="0"/>
              <a:t>中一切的数据都可以被理解为</a:t>
            </a:r>
            <a:r>
              <a:rPr lang="en-US" altLang="zh-CN" dirty="0"/>
              <a:t>Tensor,</a:t>
            </a:r>
            <a:r>
              <a:rPr lang="zh-CN" altLang="en-US" dirty="0"/>
              <a:t>也就是向量，任何数据都可以是向量，比如我们所看到的</a:t>
            </a:r>
            <a:r>
              <a:rPr lang="en-US" altLang="zh-CN" dirty="0"/>
              <a:t>MNIST</a:t>
            </a:r>
            <a:r>
              <a:rPr lang="zh-CN" altLang="en-US" dirty="0"/>
              <a:t>数据集中的数字便是一种向量，向量</a:t>
            </a:r>
            <a:endParaRPr lang="en-US" altLang="zh-CN" dirty="0"/>
          </a:p>
          <a:p>
            <a:r>
              <a:rPr lang="zh-CN" altLang="en-US" dirty="0"/>
              <a:t>在</a:t>
            </a:r>
            <a:r>
              <a:rPr lang="en-US" altLang="zh-CN" dirty="0" err="1"/>
              <a:t>tensorflow</a:t>
            </a:r>
            <a:r>
              <a:rPr lang="zh-CN" altLang="en-US" dirty="0"/>
              <a:t>的早期如同你在参考书中看到的那样，人们使用静态图来构建模型的训练过程，然而这种方式已经随着时间的流逝被淘汰了，现在绝大多数人们使用</a:t>
            </a:r>
            <a:r>
              <a:rPr lang="en-US" altLang="zh-CN" dirty="0"/>
              <a:t>tensorflow2</a:t>
            </a:r>
            <a:r>
              <a:rPr lang="zh-CN" altLang="en-US" dirty="0"/>
              <a:t>的新特性急切执行来交由程序自主构建运算图，或者你可以使用更加先进的自动图来实现静态图的效果。</a:t>
            </a:r>
          </a:p>
        </p:txBody>
      </p:sp>
      <p:sp>
        <p:nvSpPr>
          <p:cNvPr id="4" name="灯片编号占位符 3"/>
          <p:cNvSpPr>
            <a:spLocks noGrp="1"/>
          </p:cNvSpPr>
          <p:nvPr>
            <p:ph type="sldNum" sz="quarter" idx="5"/>
          </p:nvPr>
        </p:nvSpPr>
        <p:spPr/>
        <p:txBody>
          <a:bodyPr/>
          <a:lstStyle/>
          <a:p>
            <a:pPr>
              <a:defRPr/>
            </a:pPr>
            <a:fld id="{15190B27-54FB-4AE8-A36B-D24F22685F03}" type="slidenum">
              <a:rPr lang="en-US" altLang="ja-JP" smtClean="0"/>
              <a:pPr>
                <a:defRPr/>
              </a:pPr>
              <a:t>9</a:t>
            </a:fld>
            <a:endParaRPr lang="en-US" altLang="ja-JP"/>
          </a:p>
        </p:txBody>
      </p:sp>
    </p:spTree>
    <p:extLst>
      <p:ext uri="{BB962C8B-B14F-4D97-AF65-F5344CB8AC3E}">
        <p14:creationId xmlns:p14="http://schemas.microsoft.com/office/powerpoint/2010/main" val="2371031309"/>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emf"/><Relationship Id="rId2" Type="http://schemas.openxmlformats.org/officeDocument/2006/relationships/oleObject" Target="../embeddings/oleObject2.bin"/><Relationship Id="rId1" Type="http://schemas.openxmlformats.org/officeDocument/2006/relationships/slideMaster" Target="../slideMasters/slideMaster1.xml"/><Relationship Id="rId4" Type="http://schemas.openxmlformats.org/officeDocument/2006/relationships/image" Target="../media/image1.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タイトル スライド">
    <p:spTree>
      <p:nvGrpSpPr>
        <p:cNvPr id="1" name=""/>
        <p:cNvGrpSpPr/>
        <p:nvPr/>
      </p:nvGrpSpPr>
      <p:grpSpPr>
        <a:xfrm>
          <a:off x="0" y="0"/>
          <a:ext cx="0" cy="0"/>
          <a:chOff x="0" y="0"/>
          <a:chExt cx="0" cy="0"/>
        </a:xfrm>
      </p:grpSpPr>
      <p:sp>
        <p:nvSpPr>
          <p:cNvPr id="4" name="Rectangle 2"/>
          <p:cNvSpPr>
            <a:spLocks noChangeArrowheads="1"/>
          </p:cNvSpPr>
          <p:nvPr/>
        </p:nvSpPr>
        <p:spPr bwMode="auto">
          <a:xfrm>
            <a:off x="508000" y="990600"/>
            <a:ext cx="101600" cy="5105400"/>
          </a:xfrm>
          <a:prstGeom prst="rect">
            <a:avLst/>
          </a:prstGeom>
          <a:solidFill>
            <a:schemeClr val="bg2"/>
          </a:solidFill>
          <a:ln w="12700">
            <a:noFill/>
            <a:miter lim="800000"/>
            <a:headEnd/>
            <a:tailEnd/>
          </a:ln>
          <a:effectLst/>
        </p:spPr>
        <p:txBody>
          <a:bodyPr wrap="none" anchor="ctr"/>
          <a:lstStyle/>
          <a:p>
            <a:pPr algn="ctr">
              <a:defRPr/>
            </a:pPr>
            <a:endParaRPr kumimoji="0" lang="ja-JP" altLang="ja-JP" sz="2400">
              <a:ea typeface="ＭＳ Ｐゴシック" pitchFamily="50" charset="-128"/>
            </a:endParaRPr>
          </a:p>
        </p:txBody>
      </p:sp>
      <p:grpSp>
        <p:nvGrpSpPr>
          <p:cNvPr id="5" name="Group 8"/>
          <p:cNvGrpSpPr>
            <a:grpSpLocks/>
          </p:cNvGrpSpPr>
          <p:nvPr/>
        </p:nvGrpSpPr>
        <p:grpSpPr bwMode="auto">
          <a:xfrm>
            <a:off x="508001" y="304800"/>
            <a:ext cx="11188700" cy="5791200"/>
            <a:chOff x="240" y="192"/>
            <a:chExt cx="5286" cy="3648"/>
          </a:xfrm>
        </p:grpSpPr>
        <p:sp>
          <p:nvSpPr>
            <p:cNvPr id="6" name="Rectangle 9"/>
            <p:cNvSpPr>
              <a:spLocks noChangeArrowheads="1"/>
            </p:cNvSpPr>
            <p:nvPr/>
          </p:nvSpPr>
          <p:spPr bwMode="auto">
            <a:xfrm flipV="1">
              <a:off x="5236" y="192"/>
              <a:ext cx="288" cy="288"/>
            </a:xfrm>
            <a:prstGeom prst="rect">
              <a:avLst/>
            </a:prstGeom>
            <a:solidFill>
              <a:schemeClr val="bg2"/>
            </a:solidFill>
            <a:ln w="12700">
              <a:solidFill>
                <a:schemeClr val="tx1"/>
              </a:solidFill>
              <a:miter lim="800000"/>
              <a:headEnd/>
              <a:tailEnd/>
            </a:ln>
            <a:effectLst/>
          </p:spPr>
          <p:txBody>
            <a:bodyPr rot="10800000" wrap="none" anchor="ctr"/>
            <a:lstStyle/>
            <a:p>
              <a:pPr algn="ctr">
                <a:defRPr/>
              </a:pPr>
              <a:endParaRPr kumimoji="0" lang="ja-JP" altLang="ja-JP" sz="2400">
                <a:ea typeface="ＭＳ Ｐゴシック" pitchFamily="50" charset="-128"/>
              </a:endParaRPr>
            </a:p>
          </p:txBody>
        </p:sp>
        <p:sp>
          <p:nvSpPr>
            <p:cNvPr id="7" name="Rectangle 10"/>
            <p:cNvSpPr>
              <a:spLocks noChangeArrowheads="1"/>
            </p:cNvSpPr>
            <p:nvPr/>
          </p:nvSpPr>
          <p:spPr bwMode="auto">
            <a:xfrm flipV="1">
              <a:off x="240" y="192"/>
              <a:ext cx="5004" cy="288"/>
            </a:xfrm>
            <a:prstGeom prst="rect">
              <a:avLst/>
            </a:prstGeom>
            <a:solidFill>
              <a:schemeClr val="accent2"/>
            </a:solidFill>
            <a:ln w="12700">
              <a:solidFill>
                <a:schemeClr val="tx1"/>
              </a:solidFill>
              <a:miter lim="800000"/>
              <a:headEnd/>
              <a:tailEnd/>
            </a:ln>
            <a:effectLst/>
          </p:spPr>
          <p:txBody>
            <a:bodyPr wrap="none" anchor="ctr"/>
            <a:lstStyle/>
            <a:p>
              <a:pPr algn="ctr">
                <a:defRPr/>
              </a:pPr>
              <a:endParaRPr kumimoji="0" lang="ja-JP" altLang="ja-JP" sz="2400">
                <a:ea typeface="ＭＳ Ｐゴシック" pitchFamily="50" charset="-128"/>
              </a:endParaRPr>
            </a:p>
          </p:txBody>
        </p:sp>
        <p:sp>
          <p:nvSpPr>
            <p:cNvPr id="8" name="Rectangle 11"/>
            <p:cNvSpPr>
              <a:spLocks noChangeArrowheads="1"/>
            </p:cNvSpPr>
            <p:nvPr/>
          </p:nvSpPr>
          <p:spPr bwMode="auto">
            <a:xfrm flipV="1">
              <a:off x="240" y="480"/>
              <a:ext cx="5004" cy="144"/>
            </a:xfrm>
            <a:prstGeom prst="rect">
              <a:avLst/>
            </a:prstGeom>
            <a:solidFill>
              <a:schemeClr val="bg2"/>
            </a:solidFill>
            <a:ln w="12700">
              <a:solidFill>
                <a:schemeClr val="tx1"/>
              </a:solidFill>
              <a:miter lim="800000"/>
              <a:headEnd/>
              <a:tailEnd/>
            </a:ln>
            <a:effectLst/>
          </p:spPr>
          <p:txBody>
            <a:bodyPr rot="10800000" wrap="none" anchor="ctr"/>
            <a:lstStyle/>
            <a:p>
              <a:pPr algn="ctr">
                <a:defRPr/>
              </a:pPr>
              <a:endParaRPr kumimoji="0" lang="ja-JP" altLang="ja-JP" sz="2400">
                <a:ea typeface="ＭＳ Ｐゴシック" pitchFamily="50" charset="-128"/>
              </a:endParaRPr>
            </a:p>
          </p:txBody>
        </p:sp>
        <p:sp>
          <p:nvSpPr>
            <p:cNvPr id="9" name="Rectangle 12"/>
            <p:cNvSpPr>
              <a:spLocks noChangeArrowheads="1"/>
            </p:cNvSpPr>
            <p:nvPr/>
          </p:nvSpPr>
          <p:spPr bwMode="auto">
            <a:xfrm flipV="1">
              <a:off x="5242" y="480"/>
              <a:ext cx="282" cy="144"/>
            </a:xfrm>
            <a:prstGeom prst="rect">
              <a:avLst/>
            </a:prstGeom>
            <a:solidFill>
              <a:schemeClr val="accent2"/>
            </a:solidFill>
            <a:ln w="12700">
              <a:solidFill>
                <a:schemeClr val="tx1"/>
              </a:solidFill>
              <a:miter lim="800000"/>
              <a:headEnd/>
              <a:tailEnd/>
            </a:ln>
            <a:effectLst/>
          </p:spPr>
          <p:txBody>
            <a:bodyPr wrap="none" anchor="ctr"/>
            <a:lstStyle/>
            <a:p>
              <a:pPr algn="ctr">
                <a:defRPr/>
              </a:pPr>
              <a:endParaRPr kumimoji="0" lang="ja-JP" altLang="ja-JP" sz="2400">
                <a:ea typeface="ＭＳ Ｐゴシック" pitchFamily="50" charset="-128"/>
              </a:endParaRPr>
            </a:p>
          </p:txBody>
        </p:sp>
        <p:sp>
          <p:nvSpPr>
            <p:cNvPr id="10" name="Line 13"/>
            <p:cNvSpPr>
              <a:spLocks noChangeShapeType="1"/>
            </p:cNvSpPr>
            <p:nvPr/>
          </p:nvSpPr>
          <p:spPr bwMode="auto">
            <a:xfrm flipH="1">
              <a:off x="480" y="2256"/>
              <a:ext cx="4848" cy="0"/>
            </a:xfrm>
            <a:prstGeom prst="line">
              <a:avLst/>
            </a:prstGeom>
            <a:noFill/>
            <a:ln w="12700">
              <a:solidFill>
                <a:schemeClr val="tx1"/>
              </a:solidFill>
              <a:round/>
              <a:headEnd/>
              <a:tailEnd/>
            </a:ln>
            <a:effectLst/>
          </p:spPr>
          <p:txBody>
            <a:bodyPr/>
            <a:lstStyle/>
            <a:p>
              <a:pPr algn="ctr">
                <a:defRPr/>
              </a:pPr>
              <a:endParaRPr lang="ja-JP" altLang="en-US" sz="1400"/>
            </a:p>
          </p:txBody>
        </p:sp>
        <p:sp>
          <p:nvSpPr>
            <p:cNvPr id="11" name="Rectangle 14"/>
            <p:cNvSpPr>
              <a:spLocks noChangeArrowheads="1"/>
            </p:cNvSpPr>
            <p:nvPr/>
          </p:nvSpPr>
          <p:spPr bwMode="auto">
            <a:xfrm>
              <a:off x="240" y="192"/>
              <a:ext cx="5286" cy="3648"/>
            </a:xfrm>
            <a:prstGeom prst="rect">
              <a:avLst/>
            </a:prstGeom>
            <a:noFill/>
            <a:ln w="12700">
              <a:solidFill>
                <a:schemeClr val="tx1"/>
              </a:solidFill>
              <a:miter lim="800000"/>
              <a:headEnd/>
              <a:tailEnd/>
            </a:ln>
            <a:effectLst/>
          </p:spPr>
          <p:txBody>
            <a:bodyPr wrap="none" anchor="ctr"/>
            <a:lstStyle/>
            <a:p>
              <a:pPr algn="ctr">
                <a:defRPr/>
              </a:pPr>
              <a:endParaRPr kumimoji="0" lang="ja-JP" altLang="ja-JP" sz="2400">
                <a:ea typeface="ＭＳ Ｐゴシック" pitchFamily="50" charset="-128"/>
              </a:endParaRPr>
            </a:p>
          </p:txBody>
        </p:sp>
      </p:grpSp>
      <p:graphicFrame>
        <p:nvGraphicFramePr>
          <p:cNvPr id="12" name="Object 16"/>
          <p:cNvGraphicFramePr>
            <a:graphicFrameLocks noChangeAspect="1"/>
          </p:cNvGraphicFramePr>
          <p:nvPr/>
        </p:nvGraphicFramePr>
        <p:xfrm>
          <a:off x="10356851" y="1014413"/>
          <a:ext cx="1270000" cy="819150"/>
        </p:xfrm>
        <a:graphic>
          <a:graphicData uri="http://schemas.openxmlformats.org/presentationml/2006/ole">
            <mc:AlternateContent xmlns:mc="http://schemas.openxmlformats.org/markup-compatibility/2006">
              <mc:Choice xmlns:v="urn:schemas-microsoft-com:vml" Requires="v">
                <p:oleObj name="Drawing" r:id="rId2" imgW="900000" imgH="774000" progId="">
                  <p:embed/>
                </p:oleObj>
              </mc:Choice>
              <mc:Fallback>
                <p:oleObj name="Drawing" r:id="rId2" imgW="900000" imgH="774000" progId="">
                  <p:embed/>
                  <p:pic>
                    <p:nvPicPr>
                      <p:cNvPr id="12" name="Object 16"/>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0356851" y="1014413"/>
                        <a:ext cx="1270000" cy="819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chemeClr val="bg2">
                                  <a:alpha val="74998"/>
                                </a:schemeClr>
                              </a:outerShdw>
                            </a:effectLst>
                          </a14:hiddenEffects>
                        </a:ext>
                      </a:extLst>
                    </p:spPr>
                  </p:pic>
                </p:oleObj>
              </mc:Fallback>
            </mc:AlternateContent>
          </a:graphicData>
        </a:graphic>
      </p:graphicFrame>
      <p:sp>
        <p:nvSpPr>
          <p:cNvPr id="13" name="Text Box 17"/>
          <p:cNvSpPr txBox="1">
            <a:spLocks noChangeArrowheads="1"/>
          </p:cNvSpPr>
          <p:nvPr/>
        </p:nvSpPr>
        <p:spPr bwMode="auto">
          <a:xfrm>
            <a:off x="10394951" y="1758951"/>
            <a:ext cx="1303867" cy="366713"/>
          </a:xfrm>
          <a:prstGeom prst="rect">
            <a:avLst/>
          </a:prstGeom>
          <a:noFill/>
          <a:ln w="9525">
            <a:noFill/>
            <a:miter lim="800000"/>
            <a:headEnd/>
            <a:tailEnd/>
          </a:ln>
          <a:effectLst/>
        </p:spPr>
        <p:txBody>
          <a:bodyPr>
            <a:spAutoFit/>
          </a:bodyPr>
          <a:lstStyle/>
          <a:p>
            <a:pPr>
              <a:spcBef>
                <a:spcPct val="50000"/>
              </a:spcBef>
              <a:defRPr/>
            </a:pPr>
            <a:r>
              <a:rPr lang="en-US" altLang="ja-JP" sz="1800" b="1" i="1">
                <a:solidFill>
                  <a:srgbClr val="0000CC"/>
                </a:solidFill>
                <a:ea typeface="ＭＳ Ｐゴシック" pitchFamily="50" charset="-128"/>
              </a:rPr>
              <a:t>I-EggS</a:t>
            </a:r>
          </a:p>
        </p:txBody>
      </p:sp>
      <p:pic>
        <p:nvPicPr>
          <p:cNvPr id="14" name="Picture 18" descr="Logo_KyushuUniv(Jap)"/>
          <p:cNvPicPr>
            <a:picLocks noChangeAspect="1" noChangeArrowheads="1"/>
          </p:cNvPicPr>
          <p:nvPr/>
        </p:nvPicPr>
        <p:blipFill>
          <a:blip r:embed="rId4" cstate="print"/>
          <a:srcRect/>
          <a:stretch>
            <a:fillRect/>
          </a:stretch>
        </p:blipFill>
        <p:spPr bwMode="auto">
          <a:xfrm>
            <a:off x="622301" y="996950"/>
            <a:ext cx="1454151" cy="1149350"/>
          </a:xfrm>
          <a:prstGeom prst="rect">
            <a:avLst/>
          </a:prstGeom>
          <a:noFill/>
          <a:ln w="9525">
            <a:noFill/>
            <a:miter lim="800000"/>
            <a:headEnd/>
            <a:tailEnd/>
          </a:ln>
        </p:spPr>
      </p:pic>
      <p:sp>
        <p:nvSpPr>
          <p:cNvPr id="203779" name="Rectangle 3"/>
          <p:cNvSpPr>
            <a:spLocks noGrp="1" noChangeArrowheads="1"/>
          </p:cNvSpPr>
          <p:nvPr>
            <p:ph type="ctrTitle"/>
          </p:nvPr>
        </p:nvSpPr>
        <p:spPr>
          <a:xfrm>
            <a:off x="1016000" y="1371600"/>
            <a:ext cx="10261600" cy="2057400"/>
          </a:xfrm>
        </p:spPr>
        <p:txBody>
          <a:bodyPr/>
          <a:lstStyle>
            <a:lvl1pPr>
              <a:defRPr sz="5400"/>
            </a:lvl1pPr>
          </a:lstStyle>
          <a:p>
            <a:r>
              <a:rPr lang="ja-JP" altLang="en-US"/>
              <a:t>マスタ タイトルの書式設定</a:t>
            </a:r>
          </a:p>
        </p:txBody>
      </p:sp>
      <p:sp>
        <p:nvSpPr>
          <p:cNvPr id="203780" name="Rectangle 4"/>
          <p:cNvSpPr>
            <a:spLocks noGrp="1" noChangeArrowheads="1"/>
          </p:cNvSpPr>
          <p:nvPr>
            <p:ph type="subTitle" idx="1"/>
          </p:nvPr>
        </p:nvSpPr>
        <p:spPr>
          <a:xfrm>
            <a:off x="1016000" y="3765550"/>
            <a:ext cx="10261600" cy="2057400"/>
          </a:xfrm>
        </p:spPr>
        <p:txBody>
          <a:bodyPr/>
          <a:lstStyle>
            <a:lvl1pPr marL="0" indent="0">
              <a:buFont typeface="Wingdings" pitchFamily="2" charset="2"/>
              <a:buNone/>
              <a:defRPr sz="2800">
                <a:latin typeface="Arial" charset="0"/>
              </a:defRPr>
            </a:lvl1pPr>
          </a:lstStyle>
          <a:p>
            <a:r>
              <a:rPr lang="ja-JP" altLang="en-US"/>
              <a:t>マスタ サブタイトルの書式設定</a:t>
            </a:r>
          </a:p>
        </p:txBody>
      </p:sp>
      <p:sp>
        <p:nvSpPr>
          <p:cNvPr id="15" name="Rectangle 5"/>
          <p:cNvSpPr>
            <a:spLocks noGrp="1" noChangeArrowheads="1"/>
          </p:cNvSpPr>
          <p:nvPr>
            <p:ph type="dt" sz="half" idx="10"/>
          </p:nvPr>
        </p:nvSpPr>
        <p:spPr>
          <a:xfrm>
            <a:off x="609600" y="6248400"/>
            <a:ext cx="2844800" cy="457200"/>
          </a:xfrm>
        </p:spPr>
        <p:txBody>
          <a:bodyPr/>
          <a:lstStyle>
            <a:lvl1pPr>
              <a:defRPr/>
            </a:lvl1pPr>
          </a:lstStyle>
          <a:p>
            <a:pPr>
              <a:defRPr/>
            </a:pPr>
            <a:r>
              <a:rPr lang="fr-FR" altLang="ja-JP"/>
              <a:t>2022/3/22</a:t>
            </a:r>
            <a:endParaRPr lang="en-US" altLang="ja-JP"/>
          </a:p>
        </p:txBody>
      </p:sp>
      <p:sp>
        <p:nvSpPr>
          <p:cNvPr id="16" name="Rectangle 6"/>
          <p:cNvSpPr>
            <a:spLocks noGrp="1" noChangeArrowheads="1"/>
          </p:cNvSpPr>
          <p:nvPr>
            <p:ph type="ftr" sz="quarter" idx="11"/>
          </p:nvPr>
        </p:nvSpPr>
        <p:spPr>
          <a:xfrm>
            <a:off x="3691467" y="6248400"/>
            <a:ext cx="4792133" cy="457200"/>
          </a:xfrm>
        </p:spPr>
        <p:txBody>
          <a:bodyPr/>
          <a:lstStyle>
            <a:lvl1pPr>
              <a:defRPr/>
            </a:lvl1pPr>
          </a:lstStyle>
          <a:p>
            <a:pPr>
              <a:defRPr/>
            </a:pPr>
            <a:r>
              <a:rPr lang="en-US" altLang="ja-JP"/>
              <a:t>I-EggS, Kyushu University</a:t>
            </a:r>
          </a:p>
        </p:txBody>
      </p:sp>
      <p:sp>
        <p:nvSpPr>
          <p:cNvPr id="17" name="Rectangle 7"/>
          <p:cNvSpPr>
            <a:spLocks noGrp="1" noChangeArrowheads="1"/>
          </p:cNvSpPr>
          <p:nvPr>
            <p:ph type="sldNum" sz="quarter" idx="12"/>
          </p:nvPr>
        </p:nvSpPr>
        <p:spPr>
          <a:xfrm>
            <a:off x="8737600" y="6248400"/>
            <a:ext cx="2844800" cy="457200"/>
          </a:xfrm>
        </p:spPr>
        <p:txBody>
          <a:bodyPr/>
          <a:lstStyle>
            <a:lvl1pPr>
              <a:defRPr b="1"/>
            </a:lvl1pPr>
          </a:lstStyle>
          <a:p>
            <a:pPr>
              <a:defRPr/>
            </a:pPr>
            <a:fld id="{EDBD3322-4B99-4F0D-AA45-6F41DE0360BE}" type="slidenum">
              <a:rPr lang="en-US" altLang="ja-JP"/>
              <a:pPr>
                <a:defRPr/>
              </a:pPr>
              <a:t>‹#›</a:t>
            </a:fld>
            <a:endParaRPr lang="en-US" altLang="ja-JP"/>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タイトルと縦書きテキスト">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縦書きテキスト プレースホルダ 2"/>
          <p:cNvSpPr>
            <a:spLocks noGrp="1"/>
          </p:cNvSpPr>
          <p:nvPr>
            <p:ph type="body" orient="vert" idx="1"/>
          </p:nvPr>
        </p:nvSpPr>
        <p:spPr/>
        <p:txBody>
          <a:bodyPr vert="eaVert"/>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6" name="Rectangle 6"/>
          <p:cNvSpPr>
            <a:spLocks noGrp="1" noChangeArrowheads="1"/>
          </p:cNvSpPr>
          <p:nvPr>
            <p:ph type="sldNum" sz="quarter" idx="12"/>
          </p:nvPr>
        </p:nvSpPr>
        <p:spPr>
          <a:ln/>
        </p:spPr>
        <p:txBody>
          <a:bodyPr/>
          <a:lstStyle>
            <a:lvl1pPr>
              <a:defRPr/>
            </a:lvl1pPr>
          </a:lstStyle>
          <a:p>
            <a:pPr>
              <a:defRPr/>
            </a:pPr>
            <a:fld id="{D4F6F2EE-D81E-4F3F-A4FC-0485F6D2A620}" type="slidenum">
              <a:rPr lang="en-US" altLang="ja-JP"/>
              <a:pPr>
                <a:defRPr/>
              </a:pPr>
              <a:t>‹#›</a:t>
            </a:fld>
            <a:endParaRPr lang="en-US" altLang="ja-JP"/>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縦書きタイトルと縦書きテキスト">
    <p:spTree>
      <p:nvGrpSpPr>
        <p:cNvPr id="1" name=""/>
        <p:cNvGrpSpPr/>
        <p:nvPr/>
      </p:nvGrpSpPr>
      <p:grpSpPr>
        <a:xfrm>
          <a:off x="0" y="0"/>
          <a:ext cx="0" cy="0"/>
          <a:chOff x="0" y="0"/>
          <a:chExt cx="0" cy="0"/>
        </a:xfrm>
      </p:grpSpPr>
      <p:sp>
        <p:nvSpPr>
          <p:cNvPr id="2" name="縦書きタイトル 1"/>
          <p:cNvSpPr>
            <a:spLocks noGrp="1"/>
          </p:cNvSpPr>
          <p:nvPr>
            <p:ph type="title" orient="vert"/>
          </p:nvPr>
        </p:nvSpPr>
        <p:spPr>
          <a:xfrm>
            <a:off x="8839200" y="533401"/>
            <a:ext cx="2743200" cy="5597525"/>
          </a:xfrm>
        </p:spPr>
        <p:txBody>
          <a:bodyPr vert="eaVert"/>
          <a:lstStyle/>
          <a:p>
            <a:r>
              <a:rPr lang="ja-JP" altLang="en-US"/>
              <a:t>マスタ タイトルの書式設定</a:t>
            </a:r>
          </a:p>
        </p:txBody>
      </p:sp>
      <p:sp>
        <p:nvSpPr>
          <p:cNvPr id="3" name="縦書きテキスト プレースホルダ 2"/>
          <p:cNvSpPr>
            <a:spLocks noGrp="1"/>
          </p:cNvSpPr>
          <p:nvPr>
            <p:ph type="body" orient="vert" idx="1"/>
          </p:nvPr>
        </p:nvSpPr>
        <p:spPr>
          <a:xfrm>
            <a:off x="609600" y="533401"/>
            <a:ext cx="8026400" cy="5597525"/>
          </a:xfrm>
        </p:spPr>
        <p:txBody>
          <a:bodyPr vert="eaVert"/>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6" name="Rectangle 6"/>
          <p:cNvSpPr>
            <a:spLocks noGrp="1" noChangeArrowheads="1"/>
          </p:cNvSpPr>
          <p:nvPr>
            <p:ph type="sldNum" sz="quarter" idx="12"/>
          </p:nvPr>
        </p:nvSpPr>
        <p:spPr>
          <a:ln/>
        </p:spPr>
        <p:txBody>
          <a:bodyPr/>
          <a:lstStyle>
            <a:lvl1pPr>
              <a:defRPr/>
            </a:lvl1pPr>
          </a:lstStyle>
          <a:p>
            <a:pPr>
              <a:defRPr/>
            </a:pPr>
            <a:fld id="{4658BCDB-7865-4BAB-9DFD-86CF67760D6C}" type="slidenum">
              <a:rPr lang="en-US" altLang="ja-JP"/>
              <a:pPr>
                <a:defRPr/>
              </a:pPr>
              <a:t>‹#›</a:t>
            </a:fld>
            <a:endParaRPr lang="en-US" altLang="ja-JP"/>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タイトルと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コンテンツ プレースホルダ 2"/>
          <p:cNvSpPr>
            <a:spLocks noGrp="1"/>
          </p:cNvSpPr>
          <p:nvPr>
            <p:ph idx="1"/>
          </p:nvPr>
        </p:nvSpPr>
        <p:spPr/>
        <p:txBody>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6" name="Rectangle 6"/>
          <p:cNvSpPr>
            <a:spLocks noGrp="1" noChangeArrowheads="1"/>
          </p:cNvSpPr>
          <p:nvPr>
            <p:ph type="sldNum" sz="quarter" idx="12"/>
          </p:nvPr>
        </p:nvSpPr>
        <p:spPr>
          <a:ln/>
        </p:spPr>
        <p:txBody>
          <a:bodyPr/>
          <a:lstStyle>
            <a:lvl1pPr>
              <a:defRPr/>
            </a:lvl1pPr>
          </a:lstStyle>
          <a:p>
            <a:pPr>
              <a:defRPr/>
            </a:pPr>
            <a:fld id="{B0D6A0D9-9360-485F-8D0D-C0452EE36335}" type="slidenum">
              <a:rPr lang="en-US" altLang="ja-JP"/>
              <a:pPr>
                <a:defRPr/>
              </a:pPr>
              <a:t>‹#›</a:t>
            </a:fld>
            <a:endParaRPr lang="en-US" altLang="ja-JP"/>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セクション見出し">
    <p:spTree>
      <p:nvGrpSpPr>
        <p:cNvPr id="1" name=""/>
        <p:cNvGrpSpPr/>
        <p:nvPr/>
      </p:nvGrpSpPr>
      <p:grpSpPr>
        <a:xfrm>
          <a:off x="0" y="0"/>
          <a:ext cx="0" cy="0"/>
          <a:chOff x="0" y="0"/>
          <a:chExt cx="0" cy="0"/>
        </a:xfrm>
      </p:grpSpPr>
      <p:sp>
        <p:nvSpPr>
          <p:cNvPr id="2" name="タイトル 1"/>
          <p:cNvSpPr>
            <a:spLocks noGrp="1"/>
          </p:cNvSpPr>
          <p:nvPr>
            <p:ph type="title"/>
          </p:nvPr>
        </p:nvSpPr>
        <p:spPr>
          <a:xfrm>
            <a:off x="963084" y="4406901"/>
            <a:ext cx="10363200" cy="1362075"/>
          </a:xfrm>
        </p:spPr>
        <p:txBody>
          <a:bodyPr anchor="t"/>
          <a:lstStyle>
            <a:lvl1pPr algn="l">
              <a:defRPr sz="4000" b="1" cap="all"/>
            </a:lvl1pPr>
          </a:lstStyle>
          <a:p>
            <a:r>
              <a:rPr lang="ja-JP" altLang="en-US"/>
              <a:t>マスタ タイトルの書式設定</a:t>
            </a:r>
          </a:p>
        </p:txBody>
      </p:sp>
      <p:sp>
        <p:nvSpPr>
          <p:cNvPr id="3" name="テキスト プレースホルダ 2"/>
          <p:cNvSpPr>
            <a:spLocks noGrp="1"/>
          </p:cNvSpPr>
          <p:nvPr>
            <p:ph type="body" idx="1"/>
          </p:nvPr>
        </p:nvSpPr>
        <p:spPr>
          <a:xfrm>
            <a:off x="963084" y="2906713"/>
            <a:ext cx="103632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ja-JP" altLang="en-US"/>
              <a:t>マスタ テキストの書式設定</a:t>
            </a:r>
          </a:p>
        </p:txBody>
      </p:sp>
      <p:sp>
        <p:nvSpPr>
          <p:cNvPr id="4"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5"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6" name="Rectangle 6"/>
          <p:cNvSpPr>
            <a:spLocks noGrp="1" noChangeArrowheads="1"/>
          </p:cNvSpPr>
          <p:nvPr>
            <p:ph type="sldNum" sz="quarter" idx="12"/>
          </p:nvPr>
        </p:nvSpPr>
        <p:spPr>
          <a:ln/>
        </p:spPr>
        <p:txBody>
          <a:bodyPr/>
          <a:lstStyle>
            <a:lvl1pPr>
              <a:defRPr/>
            </a:lvl1pPr>
          </a:lstStyle>
          <a:p>
            <a:pPr>
              <a:defRPr/>
            </a:pPr>
            <a:fld id="{B9802D87-9BF7-4174-BCCD-E7F935B3E804}" type="slidenum">
              <a:rPr lang="en-US" altLang="ja-JP"/>
              <a:pPr>
                <a:defRPr/>
              </a:pPr>
              <a:t>‹#›</a:t>
            </a:fld>
            <a:endParaRPr lang="en-US" altLang="ja-JP"/>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2 つ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コンテンツ プレースホルダ 2"/>
          <p:cNvSpPr>
            <a:spLocks noGrp="1"/>
          </p:cNvSpPr>
          <p:nvPr>
            <p:ph sz="half" idx="1"/>
          </p:nvPr>
        </p:nvSpPr>
        <p:spPr>
          <a:xfrm>
            <a:off x="609600" y="1828801"/>
            <a:ext cx="5384800" cy="4302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コンテンツ プレースホルダ 3"/>
          <p:cNvSpPr>
            <a:spLocks noGrp="1"/>
          </p:cNvSpPr>
          <p:nvPr>
            <p:ph sz="half" idx="2"/>
          </p:nvPr>
        </p:nvSpPr>
        <p:spPr>
          <a:xfrm>
            <a:off x="6197600" y="1828801"/>
            <a:ext cx="5384800" cy="4302125"/>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7" name="Rectangle 6"/>
          <p:cNvSpPr>
            <a:spLocks noGrp="1" noChangeArrowheads="1"/>
          </p:cNvSpPr>
          <p:nvPr>
            <p:ph type="sldNum" sz="quarter" idx="12"/>
          </p:nvPr>
        </p:nvSpPr>
        <p:spPr>
          <a:ln/>
        </p:spPr>
        <p:txBody>
          <a:bodyPr/>
          <a:lstStyle>
            <a:lvl1pPr>
              <a:defRPr/>
            </a:lvl1pPr>
          </a:lstStyle>
          <a:p>
            <a:pPr>
              <a:defRPr/>
            </a:pPr>
            <a:fld id="{EBFBCB64-AC52-41A5-A3EF-6AFB87ED7248}" type="slidenum">
              <a:rPr lang="en-US" altLang="ja-JP"/>
              <a:pPr>
                <a:defRPr/>
              </a:pPr>
              <a:t>‹#›</a:t>
            </a:fld>
            <a:endParaRPr lang="en-US" altLang="ja-JP"/>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タイトル 1"/>
          <p:cNvSpPr>
            <a:spLocks noGrp="1"/>
          </p:cNvSpPr>
          <p:nvPr>
            <p:ph type="title"/>
          </p:nvPr>
        </p:nvSpPr>
        <p:spPr>
          <a:xfrm>
            <a:off x="609600" y="274638"/>
            <a:ext cx="10972800" cy="1143000"/>
          </a:xfrm>
        </p:spPr>
        <p:txBody>
          <a:bodyPr/>
          <a:lstStyle>
            <a:lvl1pPr>
              <a:defRPr/>
            </a:lvl1pPr>
          </a:lstStyle>
          <a:p>
            <a:r>
              <a:rPr lang="ja-JP" altLang="en-US"/>
              <a:t>マスタ タイトルの書式設定</a:t>
            </a:r>
          </a:p>
        </p:txBody>
      </p:sp>
      <p:sp>
        <p:nvSpPr>
          <p:cNvPr id="3" name="テキスト プレースホルダ 2"/>
          <p:cNvSpPr>
            <a:spLocks noGrp="1"/>
          </p:cNvSpPr>
          <p:nvPr>
            <p:ph type="body" idx="1"/>
          </p:nvPr>
        </p:nvSpPr>
        <p:spPr>
          <a:xfrm>
            <a:off x="609600" y="1535113"/>
            <a:ext cx="5386917"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 テキストの書式設定</a:t>
            </a:r>
          </a:p>
        </p:txBody>
      </p:sp>
      <p:sp>
        <p:nvSpPr>
          <p:cNvPr id="4" name="コンテンツ プレースホルダ 3"/>
          <p:cNvSpPr>
            <a:spLocks noGrp="1"/>
          </p:cNvSpPr>
          <p:nvPr>
            <p:ph sz="half" idx="2"/>
          </p:nvPr>
        </p:nvSpPr>
        <p:spPr>
          <a:xfrm>
            <a:off x="609600" y="2174875"/>
            <a:ext cx="5386917"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5" name="テキスト プレースホルダ 4"/>
          <p:cNvSpPr>
            <a:spLocks noGrp="1"/>
          </p:cNvSpPr>
          <p:nvPr>
            <p:ph type="body" sz="quarter" idx="3"/>
          </p:nvPr>
        </p:nvSpPr>
        <p:spPr>
          <a:xfrm>
            <a:off x="6193368" y="1535113"/>
            <a:ext cx="5389033"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ja-JP" altLang="en-US"/>
              <a:t>マスタ テキストの書式設定</a:t>
            </a:r>
          </a:p>
        </p:txBody>
      </p:sp>
      <p:sp>
        <p:nvSpPr>
          <p:cNvPr id="6" name="コンテンツ プレースホルダ 5"/>
          <p:cNvSpPr>
            <a:spLocks noGrp="1"/>
          </p:cNvSpPr>
          <p:nvPr>
            <p:ph sz="quarter" idx="4"/>
          </p:nvPr>
        </p:nvSpPr>
        <p:spPr>
          <a:xfrm>
            <a:off x="6193368" y="2174875"/>
            <a:ext cx="5389033"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7"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8"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9" name="Rectangle 6"/>
          <p:cNvSpPr>
            <a:spLocks noGrp="1" noChangeArrowheads="1"/>
          </p:cNvSpPr>
          <p:nvPr>
            <p:ph type="sldNum" sz="quarter" idx="12"/>
          </p:nvPr>
        </p:nvSpPr>
        <p:spPr>
          <a:ln/>
        </p:spPr>
        <p:txBody>
          <a:bodyPr/>
          <a:lstStyle>
            <a:lvl1pPr>
              <a:defRPr/>
            </a:lvl1pPr>
          </a:lstStyle>
          <a:p>
            <a:pPr>
              <a:defRPr/>
            </a:pPr>
            <a:fld id="{AD558C85-9F75-403C-9C36-1690F6A70B79}" type="slidenum">
              <a:rPr lang="en-US" altLang="ja-JP"/>
              <a:pPr>
                <a:defRPr/>
              </a:pPr>
              <a:t>‹#›</a:t>
            </a:fld>
            <a:endParaRPr lang="en-US" altLang="ja-JP"/>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タイトルのみ">
    <p:spTree>
      <p:nvGrpSpPr>
        <p:cNvPr id="1" name=""/>
        <p:cNvGrpSpPr/>
        <p:nvPr/>
      </p:nvGrpSpPr>
      <p:grpSpPr>
        <a:xfrm>
          <a:off x="0" y="0"/>
          <a:ext cx="0" cy="0"/>
          <a:chOff x="0" y="0"/>
          <a:chExt cx="0" cy="0"/>
        </a:xfrm>
      </p:grpSpPr>
      <p:sp>
        <p:nvSpPr>
          <p:cNvPr id="2" name="タイトル 1"/>
          <p:cNvSpPr>
            <a:spLocks noGrp="1"/>
          </p:cNvSpPr>
          <p:nvPr>
            <p:ph type="title"/>
          </p:nvPr>
        </p:nvSpPr>
        <p:spPr/>
        <p:txBody>
          <a:bodyPr/>
          <a:lstStyle/>
          <a:p>
            <a:r>
              <a:rPr lang="ja-JP" altLang="en-US"/>
              <a:t>マスタ タイトルの書式設定</a:t>
            </a:r>
          </a:p>
        </p:txBody>
      </p:sp>
      <p:sp>
        <p:nvSpPr>
          <p:cNvPr id="3"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4"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5" name="Rectangle 6"/>
          <p:cNvSpPr>
            <a:spLocks noGrp="1" noChangeArrowheads="1"/>
          </p:cNvSpPr>
          <p:nvPr>
            <p:ph type="sldNum" sz="quarter" idx="12"/>
          </p:nvPr>
        </p:nvSpPr>
        <p:spPr>
          <a:xfrm>
            <a:off x="9561885" y="6337300"/>
            <a:ext cx="2540000" cy="457200"/>
          </a:xfrm>
          <a:ln/>
        </p:spPr>
        <p:txBody>
          <a:bodyPr/>
          <a:lstStyle>
            <a:lvl1pPr>
              <a:defRPr sz="2000"/>
            </a:lvl1pPr>
          </a:lstStyle>
          <a:p>
            <a:pPr>
              <a:defRPr/>
            </a:pPr>
            <a:fld id="{785E6544-386B-4ECF-87A7-A31CF79C4F5D}" type="slidenum">
              <a:rPr lang="en-US" altLang="ja-JP" smtClean="0"/>
              <a:pPr>
                <a:defRPr/>
              </a:pPr>
              <a:t>‹#›</a:t>
            </a:fld>
            <a:endParaRPr lang="en-US" altLang="ja-JP"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白紙">
    <p:spTree>
      <p:nvGrpSpPr>
        <p:cNvPr id="1" name=""/>
        <p:cNvGrpSpPr/>
        <p:nvPr/>
      </p:nvGrpSpPr>
      <p:grpSpPr>
        <a:xfrm>
          <a:off x="0" y="0"/>
          <a:ext cx="0" cy="0"/>
          <a:chOff x="0" y="0"/>
          <a:chExt cx="0" cy="0"/>
        </a:xfrm>
      </p:grpSpPr>
      <p:sp>
        <p:nvSpPr>
          <p:cNvPr id="2"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3"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4" name="Rectangle 6"/>
          <p:cNvSpPr>
            <a:spLocks noGrp="1" noChangeArrowheads="1"/>
          </p:cNvSpPr>
          <p:nvPr>
            <p:ph type="sldNum" sz="quarter" idx="12"/>
          </p:nvPr>
        </p:nvSpPr>
        <p:spPr>
          <a:ln/>
        </p:spPr>
        <p:txBody>
          <a:bodyPr/>
          <a:lstStyle>
            <a:lvl1pPr>
              <a:defRPr b="1"/>
            </a:lvl1pPr>
          </a:lstStyle>
          <a:p>
            <a:pPr>
              <a:defRPr/>
            </a:pPr>
            <a:fld id="{CB8AE372-5A79-4952-A179-5587728A8DDA}" type="slidenum">
              <a:rPr lang="en-US" altLang="ja-JP" smtClean="0"/>
              <a:pPr>
                <a:defRPr/>
              </a:pPr>
              <a:t>‹#›</a:t>
            </a:fld>
            <a:endParaRPr lang="en-US" altLang="ja-JP"/>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タイトル付きのコンテンツ">
    <p:spTree>
      <p:nvGrpSpPr>
        <p:cNvPr id="1" name=""/>
        <p:cNvGrpSpPr/>
        <p:nvPr/>
      </p:nvGrpSpPr>
      <p:grpSpPr>
        <a:xfrm>
          <a:off x="0" y="0"/>
          <a:ext cx="0" cy="0"/>
          <a:chOff x="0" y="0"/>
          <a:chExt cx="0" cy="0"/>
        </a:xfrm>
      </p:grpSpPr>
      <p:sp>
        <p:nvSpPr>
          <p:cNvPr id="2" name="タイトル 1"/>
          <p:cNvSpPr>
            <a:spLocks noGrp="1"/>
          </p:cNvSpPr>
          <p:nvPr>
            <p:ph type="title"/>
          </p:nvPr>
        </p:nvSpPr>
        <p:spPr>
          <a:xfrm>
            <a:off x="609601" y="273050"/>
            <a:ext cx="4011084" cy="1162050"/>
          </a:xfrm>
        </p:spPr>
        <p:txBody>
          <a:bodyPr/>
          <a:lstStyle>
            <a:lvl1pPr algn="l">
              <a:defRPr sz="2000" b="1"/>
            </a:lvl1pPr>
          </a:lstStyle>
          <a:p>
            <a:r>
              <a:rPr lang="ja-JP" altLang="en-US"/>
              <a:t>マスタ タイトルの書式設定</a:t>
            </a:r>
          </a:p>
        </p:txBody>
      </p:sp>
      <p:sp>
        <p:nvSpPr>
          <p:cNvPr id="3" name="コンテンツ プレースホルダ 2"/>
          <p:cNvSpPr>
            <a:spLocks noGrp="1"/>
          </p:cNvSpPr>
          <p:nvPr>
            <p:ph idx="1"/>
          </p:nvPr>
        </p:nvSpPr>
        <p:spPr>
          <a:xfrm>
            <a:off x="4766733" y="273051"/>
            <a:ext cx="6815667"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4" name="テキスト プレースホルダ 3"/>
          <p:cNvSpPr>
            <a:spLocks noGrp="1"/>
          </p:cNvSpPr>
          <p:nvPr>
            <p:ph type="body" sz="half" idx="2"/>
          </p:nvPr>
        </p:nvSpPr>
        <p:spPr>
          <a:xfrm>
            <a:off x="609601" y="1435101"/>
            <a:ext cx="4011084"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 テキストの書式設定</a:t>
            </a:r>
          </a:p>
        </p:txBody>
      </p:sp>
      <p:sp>
        <p:nvSpPr>
          <p:cNvPr id="5"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7" name="Rectangle 6"/>
          <p:cNvSpPr>
            <a:spLocks noGrp="1" noChangeArrowheads="1"/>
          </p:cNvSpPr>
          <p:nvPr>
            <p:ph type="sldNum" sz="quarter" idx="12"/>
          </p:nvPr>
        </p:nvSpPr>
        <p:spPr>
          <a:ln/>
        </p:spPr>
        <p:txBody>
          <a:bodyPr/>
          <a:lstStyle>
            <a:lvl1pPr>
              <a:defRPr/>
            </a:lvl1pPr>
          </a:lstStyle>
          <a:p>
            <a:pPr>
              <a:defRPr/>
            </a:pPr>
            <a:fld id="{48502EDD-CD59-4834-9DFB-18CB637A3128}" type="slidenum">
              <a:rPr lang="en-US" altLang="ja-JP"/>
              <a:pPr>
                <a:defRPr/>
              </a:pPr>
              <a:t>‹#›</a:t>
            </a:fld>
            <a:endParaRPr lang="en-US" altLang="ja-JP"/>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タイトル付きの図">
    <p:spTree>
      <p:nvGrpSpPr>
        <p:cNvPr id="1" name=""/>
        <p:cNvGrpSpPr/>
        <p:nvPr/>
      </p:nvGrpSpPr>
      <p:grpSpPr>
        <a:xfrm>
          <a:off x="0" y="0"/>
          <a:ext cx="0" cy="0"/>
          <a:chOff x="0" y="0"/>
          <a:chExt cx="0" cy="0"/>
        </a:xfrm>
      </p:grpSpPr>
      <p:sp>
        <p:nvSpPr>
          <p:cNvPr id="2" name="タイトル 1"/>
          <p:cNvSpPr>
            <a:spLocks noGrp="1"/>
          </p:cNvSpPr>
          <p:nvPr>
            <p:ph type="title"/>
          </p:nvPr>
        </p:nvSpPr>
        <p:spPr>
          <a:xfrm>
            <a:off x="2389717" y="4800600"/>
            <a:ext cx="7315200" cy="566738"/>
          </a:xfrm>
        </p:spPr>
        <p:txBody>
          <a:bodyPr/>
          <a:lstStyle>
            <a:lvl1pPr algn="l">
              <a:defRPr sz="2000" b="1"/>
            </a:lvl1pPr>
          </a:lstStyle>
          <a:p>
            <a:r>
              <a:rPr lang="ja-JP" altLang="en-US"/>
              <a:t>マスタ タイトルの書式設定</a:t>
            </a:r>
          </a:p>
        </p:txBody>
      </p:sp>
      <p:sp>
        <p:nvSpPr>
          <p:cNvPr id="3" name="図プレースホルダ 2"/>
          <p:cNvSpPr>
            <a:spLocks noGrp="1"/>
          </p:cNvSpPr>
          <p:nvPr>
            <p:ph type="pic" idx="1"/>
          </p:nvPr>
        </p:nvSpPr>
        <p:spPr>
          <a:xfrm>
            <a:off x="2389717" y="612775"/>
            <a:ext cx="73152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ja-JP" altLang="en-US" noProof="0"/>
          </a:p>
        </p:txBody>
      </p:sp>
      <p:sp>
        <p:nvSpPr>
          <p:cNvPr id="4" name="テキスト プレースホルダ 3"/>
          <p:cNvSpPr>
            <a:spLocks noGrp="1"/>
          </p:cNvSpPr>
          <p:nvPr>
            <p:ph type="body" sz="half" idx="2"/>
          </p:nvPr>
        </p:nvSpPr>
        <p:spPr>
          <a:xfrm>
            <a:off x="2389717" y="5367338"/>
            <a:ext cx="73152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ja-JP" altLang="en-US"/>
              <a:t>マスタ テキストの書式設定</a:t>
            </a:r>
          </a:p>
        </p:txBody>
      </p:sp>
      <p:sp>
        <p:nvSpPr>
          <p:cNvPr id="5" name="Rectangle 4"/>
          <p:cNvSpPr>
            <a:spLocks noGrp="1" noChangeArrowheads="1"/>
          </p:cNvSpPr>
          <p:nvPr>
            <p:ph type="dt" sz="half" idx="10"/>
          </p:nvPr>
        </p:nvSpPr>
        <p:spPr>
          <a:ln/>
        </p:spPr>
        <p:txBody>
          <a:bodyPr/>
          <a:lstStyle>
            <a:lvl1pPr>
              <a:defRPr/>
            </a:lvl1pPr>
          </a:lstStyle>
          <a:p>
            <a:pPr>
              <a:defRPr/>
            </a:pPr>
            <a:r>
              <a:rPr lang="fr-FR" altLang="ja-JP"/>
              <a:t>2022/3/22</a:t>
            </a:r>
            <a:endParaRPr lang="en-US" altLang="ja-JP"/>
          </a:p>
        </p:txBody>
      </p:sp>
      <p:sp>
        <p:nvSpPr>
          <p:cNvPr id="6" name="Rectangle 5"/>
          <p:cNvSpPr>
            <a:spLocks noGrp="1" noChangeArrowheads="1"/>
          </p:cNvSpPr>
          <p:nvPr>
            <p:ph type="ftr" sz="quarter" idx="11"/>
          </p:nvPr>
        </p:nvSpPr>
        <p:spPr>
          <a:ln/>
        </p:spPr>
        <p:txBody>
          <a:bodyPr/>
          <a:lstStyle>
            <a:lvl1pPr>
              <a:defRPr/>
            </a:lvl1pPr>
          </a:lstStyle>
          <a:p>
            <a:pPr>
              <a:defRPr/>
            </a:pPr>
            <a:r>
              <a:rPr lang="en-US" altLang="ja-JP"/>
              <a:t>I-EggS, Kyushu University</a:t>
            </a:r>
          </a:p>
        </p:txBody>
      </p:sp>
      <p:sp>
        <p:nvSpPr>
          <p:cNvPr id="7" name="Rectangle 6"/>
          <p:cNvSpPr>
            <a:spLocks noGrp="1" noChangeArrowheads="1"/>
          </p:cNvSpPr>
          <p:nvPr>
            <p:ph type="sldNum" sz="quarter" idx="12"/>
          </p:nvPr>
        </p:nvSpPr>
        <p:spPr>
          <a:ln/>
        </p:spPr>
        <p:txBody>
          <a:bodyPr/>
          <a:lstStyle>
            <a:lvl1pPr>
              <a:defRPr/>
            </a:lvl1pPr>
          </a:lstStyle>
          <a:p>
            <a:pPr>
              <a:defRPr/>
            </a:pPr>
            <a:fld id="{095144DD-F6FE-45F1-AA2C-3BCFF545D260}" type="slidenum">
              <a:rPr lang="en-US" altLang="ja-JP"/>
              <a:pPr>
                <a:defRPr/>
              </a:pPr>
              <a:t>‹#›</a:t>
            </a:fld>
            <a:endParaRPr lang="en-US" altLang="ja-JP"/>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2.emf"/><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oleObject" Target="../embeddings/oleObject1.bin"/></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bwMode="auto">
          <a:xfrm>
            <a:off x="1631951" y="533400"/>
            <a:ext cx="9105900" cy="1143000"/>
          </a:xfrm>
          <a:prstGeom prst="rect">
            <a:avLst/>
          </a:prstGeom>
          <a:noFill/>
          <a:ln w="9525">
            <a:noFill/>
            <a:miter lim="800000"/>
            <a:headEnd/>
            <a:tailEnd/>
          </a:ln>
        </p:spPr>
        <p:txBody>
          <a:bodyPr vert="horz" wrap="square" lIns="91440" tIns="45720" rIns="91440" bIns="45720" numCol="1" anchor="b" anchorCtr="0" compatLnSpc="1">
            <a:prstTxWarp prst="textNoShape">
              <a:avLst/>
            </a:prstTxWarp>
          </a:bodyPr>
          <a:lstStyle/>
          <a:p>
            <a:pPr lvl="0"/>
            <a:r>
              <a:rPr lang="ja-JP" altLang="en-US"/>
              <a:t>マスタ タイトルの書式設定</a:t>
            </a:r>
          </a:p>
        </p:txBody>
      </p:sp>
      <p:sp>
        <p:nvSpPr>
          <p:cNvPr id="1029" name="Rectangle 3"/>
          <p:cNvSpPr>
            <a:spLocks noGrp="1" noChangeArrowheads="1"/>
          </p:cNvSpPr>
          <p:nvPr>
            <p:ph type="body" idx="1"/>
          </p:nvPr>
        </p:nvSpPr>
        <p:spPr bwMode="auto">
          <a:xfrm>
            <a:off x="609600" y="1828801"/>
            <a:ext cx="10972800" cy="4302125"/>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p>
            <a:pPr lvl="0"/>
            <a:r>
              <a:rPr lang="ja-JP" altLang="en-US"/>
              <a:t>マスタ テキストの書式設定</a:t>
            </a:r>
          </a:p>
          <a:p>
            <a:pPr lvl="1"/>
            <a:r>
              <a:rPr lang="ja-JP" altLang="en-US"/>
              <a:t>第 </a:t>
            </a:r>
            <a:r>
              <a:rPr lang="en-US" altLang="ja-JP"/>
              <a:t>2 </a:t>
            </a:r>
            <a:r>
              <a:rPr lang="ja-JP" altLang="en-US"/>
              <a:t>レベル</a:t>
            </a:r>
          </a:p>
          <a:p>
            <a:pPr lvl="2"/>
            <a:r>
              <a:rPr lang="ja-JP" altLang="en-US"/>
              <a:t>第 </a:t>
            </a:r>
            <a:r>
              <a:rPr lang="en-US" altLang="ja-JP"/>
              <a:t>3 </a:t>
            </a:r>
            <a:r>
              <a:rPr lang="ja-JP" altLang="en-US"/>
              <a:t>レベル</a:t>
            </a:r>
          </a:p>
          <a:p>
            <a:pPr lvl="3"/>
            <a:r>
              <a:rPr lang="ja-JP" altLang="en-US"/>
              <a:t>第 </a:t>
            </a:r>
            <a:r>
              <a:rPr lang="en-US" altLang="ja-JP"/>
              <a:t>4 </a:t>
            </a:r>
            <a:r>
              <a:rPr lang="ja-JP" altLang="en-US"/>
              <a:t>レベル</a:t>
            </a:r>
          </a:p>
          <a:p>
            <a:pPr lvl="4"/>
            <a:r>
              <a:rPr lang="ja-JP" altLang="en-US"/>
              <a:t>第 </a:t>
            </a:r>
            <a:r>
              <a:rPr lang="en-US" altLang="ja-JP"/>
              <a:t>5 </a:t>
            </a:r>
            <a:r>
              <a:rPr lang="ja-JP" altLang="en-US"/>
              <a:t>レベル</a:t>
            </a:r>
          </a:p>
        </p:txBody>
      </p:sp>
      <p:sp>
        <p:nvSpPr>
          <p:cNvPr id="202756" name="Rectangle 4"/>
          <p:cNvSpPr>
            <a:spLocks noGrp="1" noChangeArrowheads="1"/>
          </p:cNvSpPr>
          <p:nvPr>
            <p:ph type="dt" sz="half" idx="2"/>
          </p:nvPr>
        </p:nvSpPr>
        <p:spPr bwMode="auto">
          <a:xfrm>
            <a:off x="609600" y="6248400"/>
            <a:ext cx="22352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l">
              <a:defRPr kumimoji="0" sz="1000">
                <a:latin typeface="Arial" charset="0"/>
                <a:ea typeface="+mn-ea"/>
              </a:defRPr>
            </a:lvl1pPr>
          </a:lstStyle>
          <a:p>
            <a:pPr>
              <a:defRPr/>
            </a:pPr>
            <a:r>
              <a:rPr lang="fr-FR" altLang="ja-JP"/>
              <a:t>2022/3/22</a:t>
            </a:r>
            <a:endParaRPr lang="en-US" altLang="ja-JP"/>
          </a:p>
        </p:txBody>
      </p:sp>
      <p:sp>
        <p:nvSpPr>
          <p:cNvPr id="202757" name="Rectangle 5"/>
          <p:cNvSpPr>
            <a:spLocks noGrp="1" noChangeArrowheads="1"/>
          </p:cNvSpPr>
          <p:nvPr>
            <p:ph type="ftr" sz="quarter" idx="3"/>
          </p:nvPr>
        </p:nvSpPr>
        <p:spPr bwMode="auto">
          <a:xfrm>
            <a:off x="3139017" y="6565901"/>
            <a:ext cx="5892800" cy="220663"/>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ctr">
              <a:defRPr kumimoji="0" sz="1600" b="1" i="1">
                <a:solidFill>
                  <a:srgbClr val="0000CC"/>
                </a:solidFill>
                <a:ea typeface="+mn-ea"/>
              </a:defRPr>
            </a:lvl1pPr>
          </a:lstStyle>
          <a:p>
            <a:pPr>
              <a:defRPr/>
            </a:pPr>
            <a:r>
              <a:rPr lang="en-US" altLang="ja-JP"/>
              <a:t>I-EggS, Kyushu University</a:t>
            </a:r>
          </a:p>
        </p:txBody>
      </p:sp>
      <p:sp>
        <p:nvSpPr>
          <p:cNvPr id="202758" name="Rectangle 6"/>
          <p:cNvSpPr>
            <a:spLocks noGrp="1" noChangeArrowheads="1"/>
          </p:cNvSpPr>
          <p:nvPr>
            <p:ph type="sldNum" sz="quarter" idx="4"/>
          </p:nvPr>
        </p:nvSpPr>
        <p:spPr bwMode="auto">
          <a:xfrm>
            <a:off x="9467851" y="6324600"/>
            <a:ext cx="25400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a:defRPr kumimoji="0" sz="1800">
                <a:latin typeface="Arial" charset="0"/>
                <a:ea typeface="+mn-ea"/>
              </a:defRPr>
            </a:lvl1pPr>
          </a:lstStyle>
          <a:p>
            <a:pPr>
              <a:defRPr/>
            </a:pPr>
            <a:fld id="{AD6D8183-70F8-45DF-B442-360EC4CCFDE3}" type="slidenum">
              <a:rPr lang="en-US" altLang="ja-JP" smtClean="0"/>
              <a:pPr>
                <a:defRPr/>
              </a:pPr>
              <a:t>‹#›</a:t>
            </a:fld>
            <a:endParaRPr lang="en-US" altLang="ja-JP" dirty="0"/>
          </a:p>
        </p:txBody>
      </p:sp>
      <p:grpSp>
        <p:nvGrpSpPr>
          <p:cNvPr id="1033" name="Group 7"/>
          <p:cNvGrpSpPr>
            <a:grpSpLocks/>
          </p:cNvGrpSpPr>
          <p:nvPr/>
        </p:nvGrpSpPr>
        <p:grpSpPr bwMode="auto">
          <a:xfrm>
            <a:off x="372533" y="152400"/>
            <a:ext cx="11582400" cy="1600200"/>
            <a:chOff x="176" y="96"/>
            <a:chExt cx="5472" cy="1008"/>
          </a:xfrm>
        </p:grpSpPr>
        <p:sp>
          <p:nvSpPr>
            <p:cNvPr id="202760" name="Line 8"/>
            <p:cNvSpPr>
              <a:spLocks noChangeShapeType="1"/>
            </p:cNvSpPr>
            <p:nvPr/>
          </p:nvSpPr>
          <p:spPr bwMode="auto">
            <a:xfrm flipH="1">
              <a:off x="288" y="1104"/>
              <a:ext cx="5232" cy="0"/>
            </a:xfrm>
            <a:prstGeom prst="line">
              <a:avLst/>
            </a:prstGeom>
            <a:noFill/>
            <a:ln w="12700">
              <a:solidFill>
                <a:schemeClr val="tx1"/>
              </a:solidFill>
              <a:round/>
              <a:headEnd/>
              <a:tailEnd/>
            </a:ln>
            <a:effectLst/>
          </p:spPr>
          <p:txBody>
            <a:bodyPr/>
            <a:lstStyle/>
            <a:p>
              <a:pPr algn="ctr">
                <a:defRPr/>
              </a:pPr>
              <a:endParaRPr lang="ja-JP" altLang="en-US" sz="1400"/>
            </a:p>
          </p:txBody>
        </p:sp>
        <p:sp>
          <p:nvSpPr>
            <p:cNvPr id="202761" name="Rectangle 9"/>
            <p:cNvSpPr>
              <a:spLocks noChangeArrowheads="1"/>
            </p:cNvSpPr>
            <p:nvPr/>
          </p:nvSpPr>
          <p:spPr bwMode="auto">
            <a:xfrm>
              <a:off x="5504" y="96"/>
              <a:ext cx="144" cy="144"/>
            </a:xfrm>
            <a:prstGeom prst="rect">
              <a:avLst/>
            </a:prstGeom>
            <a:solidFill>
              <a:schemeClr val="bg2"/>
            </a:solidFill>
            <a:ln w="12700">
              <a:solidFill>
                <a:schemeClr val="tx1"/>
              </a:solidFill>
              <a:miter lim="800000"/>
              <a:headEnd/>
              <a:tailEnd/>
            </a:ln>
            <a:effectLst/>
          </p:spPr>
          <p:txBody>
            <a:bodyPr wrap="none" anchor="ctr"/>
            <a:lstStyle/>
            <a:p>
              <a:pPr algn="ctr">
                <a:defRPr/>
              </a:pPr>
              <a:endParaRPr kumimoji="0" lang="ja-JP" altLang="ja-JP" sz="2400">
                <a:ea typeface="ＭＳ Ｐゴシック" pitchFamily="50" charset="-128"/>
              </a:endParaRPr>
            </a:p>
          </p:txBody>
        </p:sp>
        <p:sp>
          <p:nvSpPr>
            <p:cNvPr id="202762" name="Rectangle 10"/>
            <p:cNvSpPr>
              <a:spLocks noChangeArrowheads="1"/>
            </p:cNvSpPr>
            <p:nvPr/>
          </p:nvSpPr>
          <p:spPr bwMode="auto">
            <a:xfrm>
              <a:off x="176" y="96"/>
              <a:ext cx="5326" cy="144"/>
            </a:xfrm>
            <a:prstGeom prst="rect">
              <a:avLst/>
            </a:prstGeom>
            <a:solidFill>
              <a:schemeClr val="accent2"/>
            </a:solidFill>
            <a:ln w="12700">
              <a:solidFill>
                <a:schemeClr val="tx1"/>
              </a:solidFill>
              <a:miter lim="800000"/>
              <a:headEnd/>
              <a:tailEnd/>
            </a:ln>
            <a:effectLst/>
          </p:spPr>
          <p:txBody>
            <a:bodyPr wrap="none" anchor="ctr"/>
            <a:lstStyle/>
            <a:p>
              <a:pPr algn="ctr">
                <a:defRPr/>
              </a:pPr>
              <a:endParaRPr kumimoji="0" lang="ja-JP" altLang="ja-JP" sz="2400">
                <a:ea typeface="ＭＳ Ｐゴシック" pitchFamily="50" charset="-128"/>
              </a:endParaRPr>
            </a:p>
          </p:txBody>
        </p:sp>
        <p:sp>
          <p:nvSpPr>
            <p:cNvPr id="202763" name="Rectangle 11"/>
            <p:cNvSpPr>
              <a:spLocks noChangeArrowheads="1"/>
            </p:cNvSpPr>
            <p:nvPr/>
          </p:nvSpPr>
          <p:spPr bwMode="auto">
            <a:xfrm>
              <a:off x="176" y="240"/>
              <a:ext cx="5326" cy="88"/>
            </a:xfrm>
            <a:prstGeom prst="rect">
              <a:avLst/>
            </a:prstGeom>
            <a:solidFill>
              <a:schemeClr val="bg2"/>
            </a:solidFill>
            <a:ln w="12700">
              <a:solidFill>
                <a:schemeClr val="tx1"/>
              </a:solidFill>
              <a:miter lim="800000"/>
              <a:headEnd/>
              <a:tailEnd/>
            </a:ln>
            <a:effectLst/>
          </p:spPr>
          <p:txBody>
            <a:bodyPr wrap="none" anchor="ctr"/>
            <a:lstStyle/>
            <a:p>
              <a:pPr algn="ctr">
                <a:defRPr/>
              </a:pPr>
              <a:endParaRPr kumimoji="0" lang="ja-JP" altLang="ja-JP" sz="2400">
                <a:ea typeface="ＭＳ Ｐゴシック" pitchFamily="50" charset="-128"/>
              </a:endParaRPr>
            </a:p>
          </p:txBody>
        </p:sp>
        <p:sp>
          <p:nvSpPr>
            <p:cNvPr id="202764" name="Rectangle 12"/>
            <p:cNvSpPr>
              <a:spLocks noChangeArrowheads="1"/>
            </p:cNvSpPr>
            <p:nvPr/>
          </p:nvSpPr>
          <p:spPr bwMode="auto">
            <a:xfrm>
              <a:off x="5504" y="241"/>
              <a:ext cx="144" cy="86"/>
            </a:xfrm>
            <a:prstGeom prst="rect">
              <a:avLst/>
            </a:prstGeom>
            <a:solidFill>
              <a:schemeClr val="accent2"/>
            </a:solidFill>
            <a:ln w="12700">
              <a:solidFill>
                <a:schemeClr val="tx1"/>
              </a:solidFill>
              <a:miter lim="800000"/>
              <a:headEnd/>
              <a:tailEnd/>
            </a:ln>
            <a:effectLst/>
          </p:spPr>
          <p:txBody>
            <a:bodyPr wrap="none" anchor="ctr"/>
            <a:lstStyle/>
            <a:p>
              <a:pPr algn="ctr">
                <a:defRPr/>
              </a:pPr>
              <a:endParaRPr kumimoji="0" lang="ja-JP" altLang="ja-JP" sz="2400">
                <a:ea typeface="ＭＳ Ｐゴシック" pitchFamily="50" charset="-128"/>
              </a:endParaRPr>
            </a:p>
          </p:txBody>
        </p:sp>
      </p:grpSp>
      <p:pic>
        <p:nvPicPr>
          <p:cNvPr id="1034" name="Picture 13" descr="Logo_KyushuUniv(Jap)"/>
          <p:cNvPicPr>
            <a:picLocks noChangeAspect="1" noChangeArrowheads="1"/>
          </p:cNvPicPr>
          <p:nvPr/>
        </p:nvPicPr>
        <p:blipFill>
          <a:blip r:embed="rId13" cstate="print"/>
          <a:srcRect/>
          <a:stretch>
            <a:fillRect/>
          </a:stretch>
        </p:blipFill>
        <p:spPr bwMode="auto">
          <a:xfrm>
            <a:off x="114301" y="568325"/>
            <a:ext cx="1454151" cy="1149350"/>
          </a:xfrm>
          <a:prstGeom prst="rect">
            <a:avLst/>
          </a:prstGeom>
          <a:noFill/>
          <a:ln w="9525">
            <a:noFill/>
            <a:miter lim="800000"/>
            <a:headEnd/>
            <a:tailEnd/>
          </a:ln>
        </p:spPr>
      </p:pic>
      <p:graphicFrame>
        <p:nvGraphicFramePr>
          <p:cNvPr id="1026" name="Object 14"/>
          <p:cNvGraphicFramePr>
            <a:graphicFrameLocks noChangeAspect="1"/>
          </p:cNvGraphicFramePr>
          <p:nvPr/>
        </p:nvGraphicFramePr>
        <p:xfrm>
          <a:off x="10871200" y="557213"/>
          <a:ext cx="1270000" cy="819150"/>
        </p:xfrm>
        <a:graphic>
          <a:graphicData uri="http://schemas.openxmlformats.org/presentationml/2006/ole">
            <mc:AlternateContent xmlns:mc="http://schemas.openxmlformats.org/markup-compatibility/2006">
              <mc:Choice xmlns:v="urn:schemas-microsoft-com:vml" Requires="v">
                <p:oleObj name="Drawing" r:id="rId14" imgW="900000" imgH="774000" progId="">
                  <p:embed/>
                </p:oleObj>
              </mc:Choice>
              <mc:Fallback>
                <p:oleObj name="Drawing" r:id="rId14" imgW="900000" imgH="774000" progId="">
                  <p:embed/>
                  <p:pic>
                    <p:nvPicPr>
                      <p:cNvPr id="1026" name="Object 14"/>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10871200" y="557213"/>
                        <a:ext cx="1270000" cy="819150"/>
                      </a:xfrm>
                      <a:prstGeom prst="rect">
                        <a:avLst/>
                      </a:prstGeom>
                      <a:noFill/>
                      <a:ln>
                        <a:noFill/>
                      </a:ln>
                      <a:effectLst/>
                      <a:extLst>
                        <a:ext uri="{909E8E84-426E-40DD-AFC4-6F175D3DCCD1}">
                          <a14:hiddenFill xmlns:a14="http://schemas.microsoft.com/office/drawing/2010/main">
                            <a:solidFill>
                              <a:srgbClr val="CCCC00"/>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blurRad="63500" dist="38099" dir="2700000" algn="ctr" rotWithShape="0">
                                <a:srgbClr val="660000">
                                  <a:alpha val="74998"/>
                                </a:srgbClr>
                              </a:outerShdw>
                            </a:effectLst>
                          </a14:hiddenEffects>
                        </a:ext>
                      </a:extLst>
                    </p:spPr>
                  </p:pic>
                </p:oleObj>
              </mc:Fallback>
            </mc:AlternateContent>
          </a:graphicData>
        </a:graphic>
      </p:graphicFrame>
      <p:sp>
        <p:nvSpPr>
          <p:cNvPr id="202767" name="Text Box 15"/>
          <p:cNvSpPr txBox="1">
            <a:spLocks noChangeArrowheads="1"/>
          </p:cNvSpPr>
          <p:nvPr/>
        </p:nvSpPr>
        <p:spPr bwMode="auto">
          <a:xfrm>
            <a:off x="10909300" y="1301751"/>
            <a:ext cx="1303867" cy="366713"/>
          </a:xfrm>
          <a:prstGeom prst="rect">
            <a:avLst/>
          </a:prstGeom>
          <a:noFill/>
          <a:ln w="9525">
            <a:noFill/>
            <a:miter lim="800000"/>
            <a:headEnd/>
            <a:tailEnd/>
          </a:ln>
          <a:effectLst/>
        </p:spPr>
        <p:txBody>
          <a:bodyPr>
            <a:spAutoFit/>
          </a:bodyPr>
          <a:lstStyle/>
          <a:p>
            <a:pPr>
              <a:spcBef>
                <a:spcPct val="50000"/>
              </a:spcBef>
              <a:defRPr/>
            </a:pPr>
            <a:r>
              <a:rPr lang="en-US" altLang="ja-JP" sz="1800" b="1" i="1">
                <a:ea typeface="ＭＳ Ｐゴシック" pitchFamily="50" charset="-128"/>
              </a:rPr>
              <a:t>I-EggS</a:t>
            </a:r>
          </a:p>
        </p:txBody>
      </p:sp>
    </p:spTree>
  </p:cSld>
  <p:clrMap bg1="lt1" tx1="dk1" bg2="lt2" tx2="dk2" accent1="accent1" accent2="accent2" accent3="accent3" accent4="accent4" accent5="accent5" accent6="accent6" hlink="hlink" folHlink="folHlink"/>
  <p:sldLayoutIdLst>
    <p:sldLayoutId id="2147483879" r:id="rId1"/>
    <p:sldLayoutId id="2147483857" r:id="rId2"/>
    <p:sldLayoutId id="2147483858" r:id="rId3"/>
    <p:sldLayoutId id="2147483859" r:id="rId4"/>
    <p:sldLayoutId id="2147483860" r:id="rId5"/>
    <p:sldLayoutId id="2147483861" r:id="rId6"/>
    <p:sldLayoutId id="2147483862" r:id="rId7"/>
    <p:sldLayoutId id="2147483863" r:id="rId8"/>
    <p:sldLayoutId id="2147483864" r:id="rId9"/>
    <p:sldLayoutId id="2147483865" r:id="rId10"/>
    <p:sldLayoutId id="2147483866" r:id="rId11"/>
  </p:sldLayoutIdLst>
  <p:hf hdr="0" ftr="0" dt="0"/>
  <p:txStyles>
    <p:titleStyle>
      <a:lvl1pPr algn="l" rtl="0" eaLnBrk="0" fontAlgn="base" hangingPunct="0">
        <a:spcBef>
          <a:spcPct val="0"/>
        </a:spcBef>
        <a:spcAft>
          <a:spcPct val="0"/>
        </a:spcAft>
        <a:defRPr kumimoji="1" sz="4400">
          <a:solidFill>
            <a:schemeClr val="tx2"/>
          </a:solidFill>
          <a:latin typeface="+mj-lt"/>
          <a:ea typeface="+mj-ea"/>
          <a:cs typeface="+mj-cs"/>
        </a:defRPr>
      </a:lvl1pPr>
      <a:lvl2pPr algn="l" rtl="0" eaLnBrk="0" fontAlgn="base" hangingPunct="0">
        <a:spcBef>
          <a:spcPct val="0"/>
        </a:spcBef>
        <a:spcAft>
          <a:spcPct val="0"/>
        </a:spcAft>
        <a:defRPr kumimoji="1" sz="4400">
          <a:solidFill>
            <a:schemeClr val="tx2"/>
          </a:solidFill>
          <a:latin typeface="Times New Roman" pitchFamily="18" charset="0"/>
          <a:ea typeface="ＭＳ Ｐゴシック" pitchFamily="50" charset="-128"/>
        </a:defRPr>
      </a:lvl2pPr>
      <a:lvl3pPr algn="l" rtl="0" eaLnBrk="0" fontAlgn="base" hangingPunct="0">
        <a:spcBef>
          <a:spcPct val="0"/>
        </a:spcBef>
        <a:spcAft>
          <a:spcPct val="0"/>
        </a:spcAft>
        <a:defRPr kumimoji="1" sz="4400">
          <a:solidFill>
            <a:schemeClr val="tx2"/>
          </a:solidFill>
          <a:latin typeface="Times New Roman" pitchFamily="18" charset="0"/>
          <a:ea typeface="ＭＳ Ｐゴシック" pitchFamily="50" charset="-128"/>
        </a:defRPr>
      </a:lvl3pPr>
      <a:lvl4pPr algn="l" rtl="0" eaLnBrk="0" fontAlgn="base" hangingPunct="0">
        <a:spcBef>
          <a:spcPct val="0"/>
        </a:spcBef>
        <a:spcAft>
          <a:spcPct val="0"/>
        </a:spcAft>
        <a:defRPr kumimoji="1" sz="4400">
          <a:solidFill>
            <a:schemeClr val="tx2"/>
          </a:solidFill>
          <a:latin typeface="Times New Roman" pitchFamily="18" charset="0"/>
          <a:ea typeface="ＭＳ Ｐゴシック" pitchFamily="50" charset="-128"/>
        </a:defRPr>
      </a:lvl4pPr>
      <a:lvl5pPr algn="l" rtl="0" eaLnBrk="0" fontAlgn="base" hangingPunct="0">
        <a:spcBef>
          <a:spcPct val="0"/>
        </a:spcBef>
        <a:spcAft>
          <a:spcPct val="0"/>
        </a:spcAft>
        <a:defRPr kumimoji="1" sz="4400">
          <a:solidFill>
            <a:schemeClr val="tx2"/>
          </a:solidFill>
          <a:latin typeface="Times New Roman" pitchFamily="18" charset="0"/>
          <a:ea typeface="ＭＳ Ｐゴシック" pitchFamily="50" charset="-128"/>
        </a:defRPr>
      </a:lvl5pPr>
      <a:lvl6pPr marL="457200" algn="l" rtl="0" fontAlgn="base">
        <a:spcBef>
          <a:spcPct val="0"/>
        </a:spcBef>
        <a:spcAft>
          <a:spcPct val="0"/>
        </a:spcAft>
        <a:defRPr kumimoji="1" sz="4400">
          <a:solidFill>
            <a:schemeClr val="tx2"/>
          </a:solidFill>
          <a:latin typeface="Times New Roman" pitchFamily="18" charset="0"/>
          <a:ea typeface="ＭＳ Ｐゴシック" pitchFamily="50" charset="-128"/>
        </a:defRPr>
      </a:lvl6pPr>
      <a:lvl7pPr marL="914400" algn="l" rtl="0" fontAlgn="base">
        <a:spcBef>
          <a:spcPct val="0"/>
        </a:spcBef>
        <a:spcAft>
          <a:spcPct val="0"/>
        </a:spcAft>
        <a:defRPr kumimoji="1" sz="4400">
          <a:solidFill>
            <a:schemeClr val="tx2"/>
          </a:solidFill>
          <a:latin typeface="Times New Roman" pitchFamily="18" charset="0"/>
          <a:ea typeface="ＭＳ Ｐゴシック" pitchFamily="50" charset="-128"/>
        </a:defRPr>
      </a:lvl7pPr>
      <a:lvl8pPr marL="1371600" algn="l" rtl="0" fontAlgn="base">
        <a:spcBef>
          <a:spcPct val="0"/>
        </a:spcBef>
        <a:spcAft>
          <a:spcPct val="0"/>
        </a:spcAft>
        <a:defRPr kumimoji="1" sz="4400">
          <a:solidFill>
            <a:schemeClr val="tx2"/>
          </a:solidFill>
          <a:latin typeface="Times New Roman" pitchFamily="18" charset="0"/>
          <a:ea typeface="ＭＳ Ｐゴシック" pitchFamily="50" charset="-128"/>
        </a:defRPr>
      </a:lvl8pPr>
      <a:lvl9pPr marL="1828800" algn="l" rtl="0" fontAlgn="base">
        <a:spcBef>
          <a:spcPct val="0"/>
        </a:spcBef>
        <a:spcAft>
          <a:spcPct val="0"/>
        </a:spcAft>
        <a:defRPr kumimoji="1" sz="4400">
          <a:solidFill>
            <a:schemeClr val="tx2"/>
          </a:solidFill>
          <a:latin typeface="Times New Roman" pitchFamily="18" charset="0"/>
          <a:ea typeface="ＭＳ Ｐゴシック" pitchFamily="50" charset="-128"/>
        </a:defRPr>
      </a:lvl9pPr>
    </p:titleStyle>
    <p:bodyStyle>
      <a:lvl1pPr marL="469900" indent="-469900" algn="l" rtl="0" eaLnBrk="0" fontAlgn="base" hangingPunct="0">
        <a:spcBef>
          <a:spcPct val="20000"/>
        </a:spcBef>
        <a:spcAft>
          <a:spcPct val="0"/>
        </a:spcAft>
        <a:buClr>
          <a:schemeClr val="bg2"/>
        </a:buClr>
        <a:buSzPct val="70000"/>
        <a:buFont typeface="Wingdings" pitchFamily="2" charset="2"/>
        <a:buChar char="o"/>
        <a:defRPr kumimoji="1" sz="3200">
          <a:solidFill>
            <a:schemeClr val="tx1"/>
          </a:solidFill>
          <a:latin typeface="+mn-lt"/>
          <a:ea typeface="+mn-ea"/>
          <a:cs typeface="+mn-cs"/>
        </a:defRPr>
      </a:lvl1pPr>
      <a:lvl2pPr marL="908050" indent="-436563" algn="l" rtl="0" eaLnBrk="0" fontAlgn="base" hangingPunct="0">
        <a:spcBef>
          <a:spcPct val="20000"/>
        </a:spcBef>
        <a:spcAft>
          <a:spcPct val="0"/>
        </a:spcAft>
        <a:buClr>
          <a:schemeClr val="accent2"/>
        </a:buClr>
        <a:buSzPct val="75000"/>
        <a:buFont typeface="Wingdings" pitchFamily="2" charset="2"/>
        <a:buChar char="n"/>
        <a:defRPr kumimoji="1" sz="2800">
          <a:solidFill>
            <a:schemeClr val="tx1"/>
          </a:solidFill>
          <a:latin typeface="+mn-lt"/>
          <a:ea typeface="+mn-ea"/>
        </a:defRPr>
      </a:lvl2pPr>
      <a:lvl3pPr marL="1377950" indent="-468313" algn="l" rtl="0" eaLnBrk="0" fontAlgn="base" hangingPunct="0">
        <a:spcBef>
          <a:spcPct val="20000"/>
        </a:spcBef>
        <a:spcAft>
          <a:spcPct val="0"/>
        </a:spcAft>
        <a:buClr>
          <a:schemeClr val="bg2"/>
        </a:buClr>
        <a:buSzPct val="65000"/>
        <a:buFont typeface="Wingdings" pitchFamily="2" charset="2"/>
        <a:buChar char="o"/>
        <a:defRPr kumimoji="1" sz="2400">
          <a:solidFill>
            <a:schemeClr val="tx1"/>
          </a:solidFill>
          <a:latin typeface="+mn-lt"/>
          <a:ea typeface="+mn-ea"/>
        </a:defRPr>
      </a:lvl3pPr>
      <a:lvl4pPr marL="1827213" indent="-438150" algn="l" rtl="0" eaLnBrk="0" fontAlgn="base" hangingPunct="0">
        <a:spcBef>
          <a:spcPct val="20000"/>
        </a:spcBef>
        <a:spcAft>
          <a:spcPct val="0"/>
        </a:spcAft>
        <a:buClr>
          <a:schemeClr val="accent2"/>
        </a:buClr>
        <a:buSzPct val="75000"/>
        <a:buFont typeface="Wingdings" pitchFamily="2" charset="2"/>
        <a:buChar char="n"/>
        <a:defRPr kumimoji="1" sz="2000">
          <a:solidFill>
            <a:schemeClr val="tx1"/>
          </a:solidFill>
          <a:latin typeface="+mn-lt"/>
          <a:ea typeface="+mn-ea"/>
        </a:defRPr>
      </a:lvl4pPr>
      <a:lvl5pPr marL="2297113" indent="-468313" algn="l" rtl="0" eaLnBrk="0" fontAlgn="base" hangingPunct="0">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5pPr>
      <a:lvl6pPr marL="2754313" indent="-468313" algn="l" rtl="0" fontAlgn="base">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6pPr>
      <a:lvl7pPr marL="3211513" indent="-468313" algn="l" rtl="0" fontAlgn="base">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7pPr>
      <a:lvl8pPr marL="3668713" indent="-468313" algn="l" rtl="0" fontAlgn="base">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8pPr>
      <a:lvl9pPr marL="4125913" indent="-468313" algn="l" rtl="0" fontAlgn="base">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9pPr>
    </p:bodyStyle>
    <p:otherStyle>
      <a:defPPr>
        <a:defRPr lang="ja-JP"/>
      </a:defPPr>
      <a:lvl1pPr marL="0" algn="l" defTabSz="914400" rtl="0" eaLnBrk="1" latinLnBrk="0" hangingPunct="1">
        <a:defRPr kumimoji="1" sz="1800" kern="1200">
          <a:solidFill>
            <a:schemeClr val="tx1"/>
          </a:solidFill>
          <a:latin typeface="+mn-lt"/>
          <a:ea typeface="+mn-ea"/>
          <a:cs typeface="+mn-cs"/>
        </a:defRPr>
      </a:lvl1pPr>
      <a:lvl2pPr marL="457200" algn="l" defTabSz="914400" rtl="0" eaLnBrk="1" latinLnBrk="0" hangingPunct="1">
        <a:defRPr kumimoji="1" sz="1800" kern="1200">
          <a:solidFill>
            <a:schemeClr val="tx1"/>
          </a:solidFill>
          <a:latin typeface="+mn-lt"/>
          <a:ea typeface="+mn-ea"/>
          <a:cs typeface="+mn-cs"/>
        </a:defRPr>
      </a:lvl2pPr>
      <a:lvl3pPr marL="914400" algn="l" defTabSz="914400" rtl="0" eaLnBrk="1" latinLnBrk="0" hangingPunct="1">
        <a:defRPr kumimoji="1" sz="1800" kern="1200">
          <a:solidFill>
            <a:schemeClr val="tx1"/>
          </a:solidFill>
          <a:latin typeface="+mn-lt"/>
          <a:ea typeface="+mn-ea"/>
          <a:cs typeface="+mn-cs"/>
        </a:defRPr>
      </a:lvl3pPr>
      <a:lvl4pPr marL="1371600" algn="l" defTabSz="914400" rtl="0" eaLnBrk="1" latinLnBrk="0" hangingPunct="1">
        <a:defRPr kumimoji="1" sz="1800" kern="1200">
          <a:solidFill>
            <a:schemeClr val="tx1"/>
          </a:solidFill>
          <a:latin typeface="+mn-lt"/>
          <a:ea typeface="+mn-ea"/>
          <a:cs typeface="+mn-cs"/>
        </a:defRPr>
      </a:lvl4pPr>
      <a:lvl5pPr marL="1828800" algn="l" defTabSz="914400" rtl="0" eaLnBrk="1" latinLnBrk="0" hangingPunct="1">
        <a:defRPr kumimoji="1" sz="1800" kern="1200">
          <a:solidFill>
            <a:schemeClr val="tx1"/>
          </a:solidFill>
          <a:latin typeface="+mn-lt"/>
          <a:ea typeface="+mn-ea"/>
          <a:cs typeface="+mn-cs"/>
        </a:defRPr>
      </a:lvl5pPr>
      <a:lvl6pPr marL="2286000" algn="l" defTabSz="914400" rtl="0" eaLnBrk="1" latinLnBrk="0" hangingPunct="1">
        <a:defRPr kumimoji="1" sz="1800" kern="1200">
          <a:solidFill>
            <a:schemeClr val="tx1"/>
          </a:solidFill>
          <a:latin typeface="+mn-lt"/>
          <a:ea typeface="+mn-ea"/>
          <a:cs typeface="+mn-cs"/>
        </a:defRPr>
      </a:lvl6pPr>
      <a:lvl7pPr marL="2743200" algn="l" defTabSz="914400" rtl="0" eaLnBrk="1" latinLnBrk="0" hangingPunct="1">
        <a:defRPr kumimoji="1" sz="1800" kern="1200">
          <a:solidFill>
            <a:schemeClr val="tx1"/>
          </a:solidFill>
          <a:latin typeface="+mn-lt"/>
          <a:ea typeface="+mn-ea"/>
          <a:cs typeface="+mn-cs"/>
        </a:defRPr>
      </a:lvl7pPr>
      <a:lvl8pPr marL="3200400" algn="l" defTabSz="914400" rtl="0" eaLnBrk="1" latinLnBrk="0" hangingPunct="1">
        <a:defRPr kumimoji="1" sz="1800" kern="1200">
          <a:solidFill>
            <a:schemeClr val="tx1"/>
          </a:solidFill>
          <a:latin typeface="+mn-lt"/>
          <a:ea typeface="+mn-ea"/>
          <a:cs typeface="+mn-cs"/>
        </a:defRPr>
      </a:lvl8pPr>
      <a:lvl9pPr marL="3657600" algn="l" defTabSz="914400" rtl="0" eaLnBrk="1" latinLnBrk="0" hangingPunct="1">
        <a:defRPr kumimoji="1"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0.xml"/><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1.xml"/><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image" Target="../media/image21.png"/><Relationship Id="rId1" Type="http://schemas.openxmlformats.org/officeDocument/2006/relationships/slideLayout" Target="../slideLayouts/slideLayout6.xml"/></Relationships>
</file>

<file path=ppt/slides/_rels/slide16.xml.rels><?xml version="1.0" encoding="UTF-8" standalone="yes"?>
<Relationships xmlns="http://schemas.openxmlformats.org/package/2006/relationships"><Relationship Id="rId3" Type="http://schemas.openxmlformats.org/officeDocument/2006/relationships/hyperlink" Target="https://github.com/llllTnTlll/MNIST_Tensorflow" TargetMode="External"/><Relationship Id="rId2" Type="http://schemas.openxmlformats.org/officeDocument/2006/relationships/image" Target="../media/image23.png"/><Relationship Id="rId1" Type="http://schemas.openxmlformats.org/officeDocument/2006/relationships/slideLayout" Target="../slideLayouts/slideLayout6.xml"/><Relationship Id="rId4" Type="http://schemas.openxmlformats.org/officeDocument/2006/relationships/hyperlink" Target="https://github.com/llllTnTlll/machineLearning/blob/master/Checkpoint/MNIST_withCheckpoint.py"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image" Target="../media/image5.jpe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6" Type="http://schemas.openxmlformats.org/officeDocument/2006/relationships/image" Target="../media/image11.png"/><Relationship Id="rId5" Type="http://schemas.openxmlformats.org/officeDocument/2006/relationships/image" Target="../media/image10.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6.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6.xml"/><Relationship Id="rId5" Type="http://schemas.openxmlformats.org/officeDocument/2006/relationships/image" Target="../media/image16.png"/><Relationship Id="rId4" Type="http://schemas.openxmlformats.org/officeDocument/2006/relationships/image" Target="../media/image15.png"/></Relationships>
</file>

<file path=ppt/slides/_rels/slide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9.xml"/><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タイトル 1"/>
          <p:cNvSpPr>
            <a:spLocks noGrp="1"/>
          </p:cNvSpPr>
          <p:nvPr>
            <p:ph type="ctrTitle"/>
          </p:nvPr>
        </p:nvSpPr>
        <p:spPr>
          <a:xfrm>
            <a:off x="1226300" y="1182389"/>
            <a:ext cx="9739399" cy="2382988"/>
          </a:xfrm>
        </p:spPr>
        <p:txBody>
          <a:bodyPr/>
          <a:lstStyle/>
          <a:p>
            <a:pPr algn="ctr"/>
            <a:r>
              <a:rPr lang="en-US" altLang="ja-JP" sz="4000" dirty="0">
                <a:latin typeface="Arial" panose="020B0604020202020204" pitchFamily="34" charset="0"/>
                <a:cs typeface="Arial" panose="020B0604020202020204" pitchFamily="34" charset="0"/>
              </a:rPr>
              <a:t>Building multilayer neural networks using </a:t>
            </a:r>
            <a:br>
              <a:rPr lang="en-US" altLang="ja-JP" sz="4000" dirty="0">
                <a:latin typeface="Arial" panose="020B0604020202020204" pitchFamily="34" charset="0"/>
                <a:cs typeface="Arial" panose="020B0604020202020204" pitchFamily="34" charset="0"/>
              </a:rPr>
            </a:br>
            <a:r>
              <a:rPr lang="en-US" altLang="ja-JP" sz="4000" dirty="0">
                <a:latin typeface="Arial" panose="020B0604020202020204" pitchFamily="34" charset="0"/>
                <a:cs typeface="Arial" panose="020B0604020202020204" pitchFamily="34" charset="0"/>
              </a:rPr>
              <a:t>TensorFlow's Layers API</a:t>
            </a:r>
          </a:p>
        </p:txBody>
      </p:sp>
      <p:sp>
        <p:nvSpPr>
          <p:cNvPr id="11" name="副标题 2">
            <a:extLst>
              <a:ext uri="{FF2B5EF4-FFF2-40B4-BE49-F238E27FC236}">
                <a16:creationId xmlns:a16="http://schemas.microsoft.com/office/drawing/2014/main" id="{95D2D582-6B1D-3448-85C3-5127E4A17ECE}"/>
              </a:ext>
            </a:extLst>
          </p:cNvPr>
          <p:cNvSpPr txBox="1">
            <a:spLocks/>
          </p:cNvSpPr>
          <p:nvPr/>
        </p:nvSpPr>
        <p:spPr bwMode="auto">
          <a:xfrm>
            <a:off x="659876" y="3715208"/>
            <a:ext cx="10633435" cy="2057398"/>
          </a:xfrm>
          <a:prstGeom prst="rect">
            <a:avLst/>
          </a:prstGeom>
          <a:noFill/>
          <a:ln w="9525">
            <a:noFill/>
            <a:miter lim="800000"/>
            <a:headEnd/>
            <a:tailEnd/>
          </a:ln>
        </p:spPr>
        <p:txBody>
          <a:bodyPr vert="horz" wrap="square" lIns="91440" tIns="45720" rIns="91440" bIns="45720" numCol="1" anchor="t" anchorCtr="0" compatLnSpc="1">
            <a:prstTxWarp prst="textNoShape">
              <a:avLst/>
            </a:prstTxWarp>
          </a:bodyPr>
          <a:lstStyle>
            <a:lvl1pPr marL="0" indent="0" algn="l" rtl="0" eaLnBrk="1" fontAlgn="base" hangingPunct="1">
              <a:spcBef>
                <a:spcPct val="20000"/>
              </a:spcBef>
              <a:spcAft>
                <a:spcPct val="0"/>
              </a:spcAft>
              <a:buClr>
                <a:schemeClr val="bg2"/>
              </a:buClr>
              <a:buSzPct val="70000"/>
              <a:buFont typeface="Wingdings" pitchFamily="2" charset="2"/>
              <a:buNone/>
              <a:defRPr kumimoji="1" sz="2800">
                <a:solidFill>
                  <a:schemeClr val="tx1"/>
                </a:solidFill>
                <a:latin typeface="Arial" charset="0"/>
                <a:ea typeface="+mn-ea"/>
                <a:cs typeface="+mn-cs"/>
              </a:defRPr>
            </a:lvl1pPr>
            <a:lvl2pPr marL="908050" indent="-436563" algn="l" rtl="0" eaLnBrk="1" fontAlgn="base" hangingPunct="1">
              <a:spcBef>
                <a:spcPct val="20000"/>
              </a:spcBef>
              <a:spcAft>
                <a:spcPct val="0"/>
              </a:spcAft>
              <a:buClr>
                <a:schemeClr val="accent2"/>
              </a:buClr>
              <a:buSzPct val="75000"/>
              <a:buFont typeface="Wingdings" pitchFamily="2" charset="2"/>
              <a:buChar char="n"/>
              <a:defRPr kumimoji="1" sz="2800">
                <a:solidFill>
                  <a:schemeClr val="tx1"/>
                </a:solidFill>
                <a:latin typeface="+mn-lt"/>
                <a:ea typeface="+mn-ea"/>
              </a:defRPr>
            </a:lvl2pPr>
            <a:lvl3pPr marL="1377950" indent="-468313" algn="l" rtl="0" eaLnBrk="1" fontAlgn="base" hangingPunct="1">
              <a:spcBef>
                <a:spcPct val="20000"/>
              </a:spcBef>
              <a:spcAft>
                <a:spcPct val="0"/>
              </a:spcAft>
              <a:buClr>
                <a:schemeClr val="bg2"/>
              </a:buClr>
              <a:buSzPct val="65000"/>
              <a:buFont typeface="Wingdings" pitchFamily="2" charset="2"/>
              <a:buChar char="o"/>
              <a:defRPr kumimoji="1" sz="2400">
                <a:solidFill>
                  <a:schemeClr val="tx1"/>
                </a:solidFill>
                <a:latin typeface="+mn-lt"/>
                <a:ea typeface="+mn-ea"/>
              </a:defRPr>
            </a:lvl3pPr>
            <a:lvl4pPr marL="1827213" indent="-438150" algn="l" rtl="0" eaLnBrk="1" fontAlgn="base" hangingPunct="1">
              <a:spcBef>
                <a:spcPct val="20000"/>
              </a:spcBef>
              <a:spcAft>
                <a:spcPct val="0"/>
              </a:spcAft>
              <a:buClr>
                <a:schemeClr val="accent2"/>
              </a:buClr>
              <a:buSzPct val="75000"/>
              <a:buFont typeface="Wingdings" pitchFamily="2" charset="2"/>
              <a:buChar char="n"/>
              <a:defRPr kumimoji="1" sz="2000">
                <a:solidFill>
                  <a:schemeClr val="tx1"/>
                </a:solidFill>
                <a:latin typeface="+mn-lt"/>
                <a:ea typeface="+mn-ea"/>
              </a:defRPr>
            </a:lvl4pPr>
            <a:lvl5pPr marL="2297113" indent="-468313" algn="l" rtl="0" eaLnBrk="1" fontAlgn="base" hangingPunct="1">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5pPr>
            <a:lvl6pPr marL="2754313" indent="-468313" algn="l" rtl="0" eaLnBrk="1" fontAlgn="base" hangingPunct="1">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6pPr>
            <a:lvl7pPr marL="3211513" indent="-468313" algn="l" rtl="0" eaLnBrk="1" fontAlgn="base" hangingPunct="1">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7pPr>
            <a:lvl8pPr marL="3668713" indent="-468313" algn="l" rtl="0" eaLnBrk="1" fontAlgn="base" hangingPunct="1">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8pPr>
            <a:lvl9pPr marL="4125913" indent="-468313" algn="l" rtl="0" eaLnBrk="1" fontAlgn="base" hangingPunct="1">
              <a:spcBef>
                <a:spcPct val="20000"/>
              </a:spcBef>
              <a:spcAft>
                <a:spcPct val="0"/>
              </a:spcAft>
              <a:buClr>
                <a:schemeClr val="accent1"/>
              </a:buClr>
              <a:buSzPct val="50000"/>
              <a:buFont typeface="Wingdings" pitchFamily="2" charset="2"/>
              <a:buChar char="o"/>
              <a:defRPr kumimoji="1" sz="2000">
                <a:solidFill>
                  <a:schemeClr val="tx1"/>
                </a:solidFill>
                <a:latin typeface="+mn-lt"/>
                <a:ea typeface="+mn-ea"/>
              </a:defRPr>
            </a:lvl9pPr>
          </a:lstStyle>
          <a:p>
            <a:pPr algn="ctr"/>
            <a:r>
              <a:rPr lang="en-US" sz="2400" dirty="0">
                <a:latin typeface="Arial" panose="020B0604020202020204" pitchFamily="34" charset="0"/>
                <a:cs typeface="Arial" panose="020B0604020202020204" pitchFamily="34" charset="0"/>
              </a:rPr>
              <a:t>2024/6/21</a:t>
            </a:r>
          </a:p>
          <a:p>
            <a:pPr algn="ctr"/>
            <a:r>
              <a:rPr lang="en-US" altLang="ja-JP" sz="2400" dirty="0">
                <a:solidFill>
                  <a:schemeClr val="tx2"/>
                </a:solidFill>
                <a:latin typeface="Arial" panose="020B0604020202020204" pitchFamily="34" charset="0"/>
                <a:cs typeface="Arial" panose="020B0604020202020204" pitchFamily="34" charset="0"/>
              </a:rPr>
              <a:t>Liu z</a:t>
            </a:r>
            <a:r>
              <a:rPr lang="en-US" altLang="zh-CN" sz="2400" dirty="0">
                <a:solidFill>
                  <a:schemeClr val="tx2"/>
                </a:solidFill>
                <a:latin typeface="Arial" panose="020B0604020202020204" pitchFamily="34" charset="0"/>
                <a:cs typeface="Arial" panose="020B0604020202020204" pitchFamily="34" charset="0"/>
              </a:rPr>
              <a:t>hiyuan</a:t>
            </a:r>
            <a:endParaRPr lang="fr-FR" altLang="ja-JP" sz="2400" dirty="0">
              <a:solidFill>
                <a:schemeClr val="tx2"/>
              </a:solidFill>
              <a:latin typeface="Arial" panose="020B0604020202020204" pitchFamily="34" charset="0"/>
              <a:cs typeface="Arial" panose="020B0604020202020204" pitchFamily="34" charset="0"/>
            </a:endParaRPr>
          </a:p>
          <a:p>
            <a:pPr algn="ctr"/>
            <a:r>
              <a:rPr lang="fr-FR" altLang="ja-JP" sz="2400" dirty="0" err="1">
                <a:solidFill>
                  <a:schemeClr val="tx2"/>
                </a:solidFill>
                <a:latin typeface="Arial" panose="020B0604020202020204" pitchFamily="34" charset="0"/>
                <a:cs typeface="Arial" panose="020B0604020202020204" pitchFamily="34" charset="0"/>
              </a:rPr>
              <a:t>Interdisciplinary</a:t>
            </a:r>
            <a:r>
              <a:rPr lang="fr-FR" altLang="ja-JP" sz="2400" dirty="0">
                <a:solidFill>
                  <a:schemeClr val="tx2"/>
                </a:solidFill>
                <a:latin typeface="Arial" panose="020B0604020202020204" pitchFamily="34" charset="0"/>
                <a:cs typeface="Arial" panose="020B0604020202020204" pitchFamily="34" charset="0"/>
              </a:rPr>
              <a:t> </a:t>
            </a:r>
            <a:r>
              <a:rPr lang="fr-FR" altLang="ja-JP" sz="2400" dirty="0" err="1">
                <a:solidFill>
                  <a:schemeClr val="tx2"/>
                </a:solidFill>
                <a:latin typeface="Arial" panose="020B0604020202020204" pitchFamily="34" charset="0"/>
                <a:cs typeface="Arial" panose="020B0604020202020204" pitchFamily="34" charset="0"/>
              </a:rPr>
              <a:t>Graduate</a:t>
            </a:r>
            <a:r>
              <a:rPr lang="fr-FR" altLang="ja-JP" sz="2400" dirty="0">
                <a:solidFill>
                  <a:schemeClr val="tx2"/>
                </a:solidFill>
                <a:latin typeface="Arial" panose="020B0604020202020204" pitchFamily="34" charset="0"/>
                <a:cs typeface="Arial" panose="020B0604020202020204" pitchFamily="34" charset="0"/>
              </a:rPr>
              <a:t> </a:t>
            </a:r>
            <a:r>
              <a:rPr lang="fr-FR" altLang="ja-JP" sz="2400" dirty="0" err="1">
                <a:solidFill>
                  <a:schemeClr val="tx2"/>
                </a:solidFill>
                <a:latin typeface="Arial" panose="020B0604020202020204" pitchFamily="34" charset="0"/>
                <a:cs typeface="Arial" panose="020B0604020202020204" pitchFamily="34" charset="0"/>
              </a:rPr>
              <a:t>School</a:t>
            </a:r>
            <a:r>
              <a:rPr lang="fr-FR" altLang="ja-JP" sz="2400" dirty="0">
                <a:solidFill>
                  <a:schemeClr val="tx2"/>
                </a:solidFill>
                <a:latin typeface="Arial" panose="020B0604020202020204" pitchFamily="34" charset="0"/>
                <a:cs typeface="Arial" panose="020B0604020202020204" pitchFamily="34" charset="0"/>
              </a:rPr>
              <a:t> of Engineering Sciences (I-</a:t>
            </a:r>
            <a:r>
              <a:rPr lang="fr-FR" altLang="ja-JP" sz="2400" dirty="0" err="1">
                <a:solidFill>
                  <a:schemeClr val="tx2"/>
                </a:solidFill>
                <a:latin typeface="Arial" panose="020B0604020202020204" pitchFamily="34" charset="0"/>
                <a:cs typeface="Arial" panose="020B0604020202020204" pitchFamily="34" charset="0"/>
              </a:rPr>
              <a:t>EggS</a:t>
            </a:r>
            <a:r>
              <a:rPr lang="fr-FR" altLang="ja-JP" sz="2400" dirty="0">
                <a:solidFill>
                  <a:schemeClr val="tx2"/>
                </a:solidFill>
                <a:latin typeface="Arial" panose="020B0604020202020204" pitchFamily="34" charset="0"/>
                <a:cs typeface="Arial" panose="020B0604020202020204" pitchFamily="34" charset="0"/>
              </a:rPr>
              <a:t>)</a:t>
            </a:r>
          </a:p>
          <a:p>
            <a:pPr algn="ctr"/>
            <a:r>
              <a:rPr lang="fr-FR" altLang="ja-JP" sz="2400" dirty="0">
                <a:solidFill>
                  <a:schemeClr val="tx2"/>
                </a:solidFill>
                <a:latin typeface="Arial" panose="020B0604020202020204" pitchFamily="34" charset="0"/>
                <a:cs typeface="Arial" panose="020B0604020202020204" pitchFamily="34" charset="0"/>
              </a:rPr>
              <a:t>Kyushu </a:t>
            </a:r>
            <a:r>
              <a:rPr lang="fr-FR" altLang="ja-JP" sz="2400" dirty="0" err="1">
                <a:solidFill>
                  <a:schemeClr val="tx2"/>
                </a:solidFill>
                <a:latin typeface="Arial" panose="020B0604020202020204" pitchFamily="34" charset="0"/>
                <a:cs typeface="Arial" panose="020B0604020202020204" pitchFamily="34" charset="0"/>
              </a:rPr>
              <a:t>University</a:t>
            </a:r>
            <a:endParaRPr lang="en-US" altLang="zh-CN" sz="2400" dirty="0">
              <a:solidFill>
                <a:schemeClr val="tx2"/>
              </a:solidFill>
              <a:latin typeface="Arial" panose="020B0604020202020204" pitchFamily="34" charset="0"/>
              <a:cs typeface="Arial" panose="020B0604020202020204" pitchFamily="34" charset="0"/>
            </a:endParaRPr>
          </a:p>
        </p:txBody>
      </p:sp>
      <p:sp>
        <p:nvSpPr>
          <p:cNvPr id="4" name="Espace réservé du numéro de diapositive 9">
            <a:extLst>
              <a:ext uri="{FF2B5EF4-FFF2-40B4-BE49-F238E27FC236}">
                <a16:creationId xmlns:a16="http://schemas.microsoft.com/office/drawing/2014/main" id="{91ACFDDC-AAEC-3B90-7E98-F1B5A7EAC77F}"/>
              </a:ext>
            </a:extLst>
          </p:cNvPr>
          <p:cNvSpPr>
            <a:spLocks noGrp="1"/>
          </p:cNvSpPr>
          <p:nvPr>
            <p:ph type="sldNum" sz="quarter" idx="12"/>
          </p:nvPr>
        </p:nvSpPr>
        <p:spPr>
          <a:xfrm>
            <a:off x="9467851" y="6324600"/>
            <a:ext cx="2540000" cy="457200"/>
          </a:xfrm>
        </p:spPr>
        <p:txBody>
          <a:bodyPr/>
          <a:lstStyle/>
          <a:p>
            <a:pPr>
              <a:defRPr/>
            </a:pPr>
            <a:fld id="{B0D6A0D9-9360-485F-8D0D-C0452EE36335}" type="slidenum">
              <a:rPr lang="en-US" altLang="ja-JP" sz="2000" b="0" smtClean="0"/>
              <a:pPr>
                <a:defRPr/>
              </a:pPr>
              <a:t>1</a:t>
            </a:fld>
            <a:endParaRPr lang="en-US" altLang="ja-JP" sz="2000" b="0" dirty="0"/>
          </a:p>
        </p:txBody>
      </p:sp>
    </p:spTree>
    <p:extLst>
      <p:ext uri="{BB962C8B-B14F-4D97-AF65-F5344CB8AC3E}">
        <p14:creationId xmlns:p14="http://schemas.microsoft.com/office/powerpoint/2010/main" val="321653616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10</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altLang="zh-CN" sz="3400" dirty="0">
                <a:latin typeface="Arial" panose="020B0604020202020204" pitchFamily="34" charset="0"/>
                <a:cs typeface="Arial" panose="020B0604020202020204" pitchFamily="34" charset="0"/>
              </a:rPr>
              <a:t>4.How to train and test your model</a:t>
            </a:r>
            <a:endParaRPr lang="fr-FR" sz="34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9F312CC2-8630-6B82-7D06-FD37A880ADD1}"/>
              </a:ext>
            </a:extLst>
          </p:cNvPr>
          <p:cNvSpPr>
            <a:spLocks noChangeArrowheads="1"/>
          </p:cNvSpPr>
          <p:nvPr/>
        </p:nvSpPr>
        <p:spPr bwMode="auto">
          <a:xfrm>
            <a:off x="423097" y="2473808"/>
            <a:ext cx="9482903" cy="286232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BBB529"/>
                </a:solidFill>
                <a:effectLst/>
                <a:latin typeface="Arial Unicode MS"/>
                <a:ea typeface="JetBrains Mono"/>
              </a:rPr>
              <a:t>@tf.function</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AA4926"/>
                </a:solidFill>
                <a:effectLst/>
                <a:latin typeface="Arial Unicode MS"/>
                <a:ea typeface="JetBrains Mono"/>
              </a:rPr>
              <a:t>input_signature</a:t>
            </a:r>
            <a:r>
              <a:rPr kumimoji="0" lang="zh-CN" altLang="zh-CN" sz="2000" b="0" i="0" u="none" strike="noStrike" cap="none" normalizeH="0" baseline="0" dirty="0">
                <a:ln>
                  <a:noFill/>
                </a:ln>
                <a:solidFill>
                  <a:srgbClr val="A9B7C6"/>
                </a:solidFill>
                <a:effectLst/>
                <a:latin typeface="Arial Unicode MS"/>
                <a:ea typeface="JetBrains Mono"/>
              </a:rPr>
              <a:t>=[tf.TensorSpec(</a:t>
            </a:r>
            <a:r>
              <a:rPr kumimoji="0" lang="zh-CN" altLang="zh-CN" sz="2000" b="0" i="0" u="none" strike="noStrike" cap="none" normalizeH="0" baseline="0" dirty="0">
                <a:ln>
                  <a:noFill/>
                </a:ln>
                <a:solidFill>
                  <a:srgbClr val="AA4926"/>
                </a:solidFill>
                <a:effectLst/>
                <a:latin typeface="Arial Unicode MS"/>
                <a:ea typeface="JetBrains Mono"/>
              </a:rPr>
              <a:t>shape</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CC7832"/>
                </a:solidFill>
                <a:effectLst/>
                <a:latin typeface="Arial Unicode MS"/>
                <a:ea typeface="JetBrains Mono"/>
              </a:rPr>
              <a:t>None, </a:t>
            </a:r>
            <a:r>
              <a:rPr kumimoji="0" lang="zh-CN" altLang="zh-CN" sz="2000" b="0" i="0" u="none" strike="noStrike" cap="none" normalizeH="0" baseline="0" dirty="0">
                <a:ln>
                  <a:noFill/>
                </a:ln>
                <a:solidFill>
                  <a:srgbClr val="6897BB"/>
                </a:solidFill>
                <a:effectLst/>
                <a:latin typeface="Arial Unicode MS"/>
                <a:ea typeface="JetBrains Mono"/>
              </a:rPr>
              <a:t>784</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dtype</a:t>
            </a:r>
            <a:r>
              <a:rPr kumimoji="0" lang="zh-CN" altLang="zh-CN" sz="2000" b="0" i="0" u="none" strike="noStrike" cap="none" normalizeH="0" baseline="0" dirty="0">
                <a:ln>
                  <a:noFill/>
                </a:ln>
                <a:solidFill>
                  <a:srgbClr val="A9B7C6"/>
                </a:solidFill>
                <a:effectLst/>
                <a:latin typeface="Arial Unicode MS"/>
                <a:ea typeface="JetBrains Mono"/>
              </a:rPr>
              <a:t>=tf.float32)</a:t>
            </a:r>
            <a:r>
              <a:rPr kumimoji="0" lang="zh-CN" altLang="zh-CN" sz="2000" b="0" i="0" u="none" strike="noStrike" cap="none" normalizeH="0" baseline="0" dirty="0">
                <a:ln>
                  <a:noFill/>
                </a:ln>
                <a:solidFill>
                  <a:srgbClr val="CC7832"/>
                </a:solidFill>
                <a:effectLst/>
                <a:latin typeface="Arial Unicode MS"/>
                <a:ea typeface="JetBrains Mono"/>
              </a:rPr>
              <a:t>,</a:t>
            </a:r>
            <a:br>
              <a:rPr kumimoji="0" lang="zh-CN" altLang="zh-CN" sz="2000" b="0" i="0" u="none" strike="noStrike" cap="none" normalizeH="0" baseline="0" dirty="0">
                <a:ln>
                  <a:noFill/>
                </a:ln>
                <a:solidFill>
                  <a:srgbClr val="CC7832"/>
                </a:solidFill>
                <a:effectLst/>
                <a:latin typeface="Arial Unicode MS"/>
                <a:ea typeface="JetBrains Mono"/>
              </a:rPr>
            </a:br>
            <a:r>
              <a:rPr kumimoji="0" lang="zh-CN" altLang="zh-CN" sz="2000" b="0" i="0" u="none" strike="noStrike" cap="none" normalizeH="0" baseline="0" dirty="0">
                <a:ln>
                  <a:noFill/>
                </a:ln>
                <a:solidFill>
                  <a:srgbClr val="CC7832"/>
                </a:solidFill>
                <a:effectLst/>
                <a:latin typeface="Arial Unicode MS"/>
                <a:ea typeface="JetBrains Mono"/>
              </a:rPr>
              <a:t>                              </a:t>
            </a:r>
            <a:r>
              <a:rPr kumimoji="0" lang="en-US"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tf.TensorSpec(</a:t>
            </a:r>
            <a:r>
              <a:rPr kumimoji="0" lang="zh-CN" altLang="zh-CN" sz="2000" b="0" i="0" u="none" strike="noStrike" cap="none" normalizeH="0" baseline="0" dirty="0">
                <a:ln>
                  <a:noFill/>
                </a:ln>
                <a:solidFill>
                  <a:srgbClr val="AA4926"/>
                </a:solidFill>
                <a:effectLst/>
                <a:latin typeface="Arial Unicode MS"/>
                <a:ea typeface="JetBrains Mono"/>
              </a:rPr>
              <a:t>shape</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CC7832"/>
                </a:solidFill>
                <a:effectLst/>
                <a:latin typeface="Arial Unicode MS"/>
                <a:ea typeface="JetBrains Mono"/>
              </a:rPr>
              <a:t>None, </a:t>
            </a:r>
            <a:r>
              <a:rPr kumimoji="0" lang="zh-CN" altLang="zh-CN" sz="2000" b="0" i="0" u="none" strike="noStrike" cap="none" normalizeH="0" baseline="0" dirty="0">
                <a:ln>
                  <a:noFill/>
                </a:ln>
                <a:solidFill>
                  <a:srgbClr val="6897BB"/>
                </a:solidFill>
                <a:effectLst/>
                <a:latin typeface="Arial Unicode MS"/>
                <a:ea typeface="JetBrains Mono"/>
              </a:rPr>
              <a:t>10</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dtype</a:t>
            </a:r>
            <a:r>
              <a:rPr kumimoji="0" lang="zh-CN" altLang="zh-CN" sz="2000" b="0" i="0" u="none" strike="noStrike" cap="none" normalizeH="0" baseline="0" dirty="0">
                <a:ln>
                  <a:noFill/>
                </a:ln>
                <a:solidFill>
                  <a:srgbClr val="A9B7C6"/>
                </a:solidFill>
                <a:effectLst/>
                <a:latin typeface="Arial Unicode MS"/>
                <a:ea typeface="JetBrains Mono"/>
              </a:rPr>
              <a:t>=tf.float32)])</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CC7832"/>
                </a:solidFill>
                <a:effectLst/>
                <a:latin typeface="Arial Unicode MS"/>
                <a:ea typeface="JetBrains Mono"/>
              </a:rPr>
              <a:t>def </a:t>
            </a:r>
            <a:r>
              <a:rPr kumimoji="0" lang="zh-CN" altLang="zh-CN" sz="2000" b="0" i="0" u="none" strike="noStrike" cap="none" normalizeH="0" baseline="0" dirty="0">
                <a:ln>
                  <a:noFill/>
                </a:ln>
                <a:solidFill>
                  <a:srgbClr val="FFC66D"/>
                </a:solidFill>
                <a:effectLst/>
                <a:latin typeface="Arial Unicode MS"/>
                <a:ea typeface="JetBrains Mono"/>
              </a:rPr>
              <a:t>train_step</a:t>
            </a:r>
            <a:r>
              <a:rPr kumimoji="0" lang="zh-CN" altLang="zh-CN" sz="2000" b="0" i="0" u="none" strike="noStrike" cap="none" normalizeH="0" baseline="0" dirty="0">
                <a:ln>
                  <a:noFill/>
                </a:ln>
                <a:solidFill>
                  <a:srgbClr val="A9B7C6"/>
                </a:solidFill>
                <a:effectLst/>
                <a:latin typeface="Arial Unicode MS"/>
                <a:ea typeface="JetBrains Mono"/>
              </a:rPr>
              <a:t>(data</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label):</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CC7832"/>
                </a:solidFill>
                <a:effectLst/>
                <a:latin typeface="Arial Unicode MS"/>
                <a:ea typeface="JetBrains Mono"/>
              </a:rPr>
              <a:t>with </a:t>
            </a:r>
            <a:r>
              <a:rPr kumimoji="0" lang="zh-CN" altLang="zh-CN" sz="2000" b="0" i="0" u="none" strike="noStrike" cap="none" normalizeH="0" baseline="0" dirty="0">
                <a:ln>
                  <a:noFill/>
                </a:ln>
                <a:solidFill>
                  <a:srgbClr val="A9B7C6"/>
                </a:solidFill>
                <a:effectLst/>
                <a:latin typeface="Arial Unicode MS"/>
                <a:ea typeface="JetBrains Mono"/>
              </a:rPr>
              <a:t>tf.GradientTape() </a:t>
            </a:r>
            <a:r>
              <a:rPr kumimoji="0" lang="zh-CN" altLang="zh-CN" sz="2000" b="0" i="0" u="none" strike="noStrike" cap="none" normalizeH="0" baseline="0" dirty="0">
                <a:ln>
                  <a:noFill/>
                </a:ln>
                <a:solidFill>
                  <a:srgbClr val="CC7832"/>
                </a:solidFill>
                <a:effectLst/>
                <a:latin typeface="Arial Unicode MS"/>
                <a:ea typeface="JetBrains Mono"/>
              </a:rPr>
              <a:t>as </a:t>
            </a:r>
            <a:r>
              <a:rPr kumimoji="0" lang="zh-CN" altLang="zh-CN" sz="2000" b="0" i="0" u="none" strike="noStrike" cap="none" normalizeH="0" baseline="0" dirty="0">
                <a:ln>
                  <a:noFill/>
                </a:ln>
                <a:solidFill>
                  <a:srgbClr val="A9B7C6"/>
                </a:solidFill>
                <a:effectLst/>
                <a:latin typeface="Arial Unicode MS"/>
                <a:ea typeface="JetBrains Mono"/>
              </a:rPr>
              <a:t>tape:</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logits = my_model(data)</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loss = loss_fn(label</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logits)</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en-US"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gradients = tape.gradient(loss</a:t>
            </a:r>
            <a:r>
              <a:rPr kumimoji="0" lang="zh-CN" altLang="zh-CN" sz="2000" b="0" i="0" u="none" strike="noStrike" cap="none" normalizeH="0" baseline="0" dirty="0">
                <a:ln>
                  <a:noFill/>
                </a:ln>
                <a:solidFill>
                  <a:srgbClr val="CC7832"/>
                </a:solidFill>
                <a:effectLst/>
                <a:latin typeface="Arial Unicode MS"/>
                <a:ea typeface="JetBrains Mono"/>
              </a:rPr>
              <a:t>,</a:t>
            </a:r>
            <a:r>
              <a:rPr kumimoji="0" lang="en-US"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my_model.trainable_variables)</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en-US"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optimizer.apply_gradients(</a:t>
            </a:r>
            <a:r>
              <a:rPr kumimoji="0" lang="zh-CN" altLang="zh-CN" sz="2000" b="0" i="0" u="none" strike="noStrike" cap="none" normalizeH="0" baseline="0" dirty="0">
                <a:ln>
                  <a:noFill/>
                </a:ln>
                <a:solidFill>
                  <a:srgbClr val="8888C6"/>
                </a:solidFill>
                <a:effectLst/>
                <a:latin typeface="Arial Unicode MS"/>
                <a:ea typeface="JetBrains Mono"/>
              </a:rPr>
              <a:t>zip</a:t>
            </a:r>
            <a:r>
              <a:rPr kumimoji="0" lang="zh-CN" altLang="zh-CN" sz="2000" b="0" i="0" u="none" strike="noStrike" cap="none" normalizeH="0" baseline="0" dirty="0">
                <a:ln>
                  <a:noFill/>
                </a:ln>
                <a:solidFill>
                  <a:srgbClr val="A9B7C6"/>
                </a:solidFill>
                <a:effectLst/>
                <a:latin typeface="Arial Unicode MS"/>
                <a:ea typeface="JetBrains Mono"/>
              </a:rPr>
              <a:t>(gradients</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my_model.trainable_variables))</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CC7832"/>
                </a:solidFill>
                <a:effectLst/>
                <a:latin typeface="Arial Unicode MS"/>
                <a:ea typeface="JetBrains Mono"/>
              </a:rPr>
              <a:t>return </a:t>
            </a:r>
            <a:r>
              <a:rPr kumimoji="0" lang="zh-CN" altLang="zh-CN" sz="2000" b="0" i="0" u="none" strike="noStrike" cap="none" normalizeH="0" baseline="0" dirty="0">
                <a:ln>
                  <a:noFill/>
                </a:ln>
                <a:solidFill>
                  <a:srgbClr val="A9B7C6"/>
                </a:solidFill>
                <a:effectLst/>
                <a:latin typeface="Arial Unicode MS"/>
                <a:ea typeface="JetBrains Mono"/>
              </a:rPr>
              <a:t>loss</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pic>
        <p:nvPicPr>
          <p:cNvPr id="4" name="图片 3">
            <a:extLst>
              <a:ext uri="{FF2B5EF4-FFF2-40B4-BE49-F238E27FC236}">
                <a16:creationId xmlns:a16="http://schemas.microsoft.com/office/drawing/2014/main" id="{0DEFAB0C-59A4-60D2-BF60-4FC1C87776D0}"/>
              </a:ext>
            </a:extLst>
          </p:cNvPr>
          <p:cNvPicPr>
            <a:picLocks noChangeAspect="1"/>
          </p:cNvPicPr>
          <p:nvPr/>
        </p:nvPicPr>
        <p:blipFill>
          <a:blip r:embed="rId3"/>
          <a:stretch>
            <a:fillRect/>
          </a:stretch>
        </p:blipFill>
        <p:spPr>
          <a:xfrm>
            <a:off x="9507342" y="3719495"/>
            <a:ext cx="2461018" cy="1636818"/>
          </a:xfrm>
          <a:prstGeom prst="rect">
            <a:avLst/>
          </a:prstGeom>
        </p:spPr>
      </p:pic>
      <p:cxnSp>
        <p:nvCxnSpPr>
          <p:cNvPr id="7" name="直接箭头连接符 6">
            <a:extLst>
              <a:ext uri="{FF2B5EF4-FFF2-40B4-BE49-F238E27FC236}">
                <a16:creationId xmlns:a16="http://schemas.microsoft.com/office/drawing/2014/main" id="{BAA24971-199D-DA7D-D335-BCCAE8A09B37}"/>
              </a:ext>
            </a:extLst>
          </p:cNvPr>
          <p:cNvCxnSpPr>
            <a:cxnSpLocks/>
          </p:cNvCxnSpPr>
          <p:nvPr/>
        </p:nvCxnSpPr>
        <p:spPr bwMode="auto">
          <a:xfrm>
            <a:off x="4324554" y="3596540"/>
            <a:ext cx="4847771" cy="616857"/>
          </a:xfrm>
          <a:prstGeom prst="straightConnector1">
            <a:avLst/>
          </a:prstGeom>
          <a:solidFill>
            <a:srgbClr val="969696"/>
          </a:solidFill>
          <a:ln w="50800" cap="flat" cmpd="sng" algn="ctr">
            <a:solidFill>
              <a:schemeClr val="tx2">
                <a:lumMod val="50000"/>
                <a:lumOff val="50000"/>
              </a:schemeClr>
            </a:solidFill>
            <a:prstDash val="solid"/>
            <a:round/>
            <a:headEnd type="none" w="med" len="med"/>
            <a:tailEnd type="triangle"/>
          </a:ln>
          <a:effectLst/>
        </p:spPr>
      </p:cxnSp>
      <p:sp>
        <p:nvSpPr>
          <p:cNvPr id="18" name="文本框 17">
            <a:extLst>
              <a:ext uri="{FF2B5EF4-FFF2-40B4-BE49-F238E27FC236}">
                <a16:creationId xmlns:a16="http://schemas.microsoft.com/office/drawing/2014/main" id="{CF8DFF3F-7E89-89AE-0101-622C73C86EA6}"/>
              </a:ext>
            </a:extLst>
          </p:cNvPr>
          <p:cNvSpPr txBox="1"/>
          <p:nvPr/>
        </p:nvSpPr>
        <p:spPr>
          <a:xfrm>
            <a:off x="423097" y="5402844"/>
            <a:ext cx="6105378" cy="830997"/>
          </a:xfrm>
          <a:prstGeom prst="rect">
            <a:avLst/>
          </a:prstGeom>
          <a:noFill/>
        </p:spPr>
        <p:txBody>
          <a:bodyPr wrap="square">
            <a:spAutoFit/>
          </a:bodyPr>
          <a:lstStyle/>
          <a:p>
            <a:r>
              <a:rPr lang="en-US" altLang="zh-CN" sz="2400" dirty="0">
                <a:latin typeface="Arial" panose="020B0604020202020204" pitchFamily="34" charset="0"/>
                <a:cs typeface="Arial" panose="020B0604020202020204" pitchFamily="34" charset="0"/>
              </a:rPr>
              <a:t>This tape works as </a:t>
            </a:r>
          </a:p>
          <a:p>
            <a:r>
              <a:rPr lang="en-US" altLang="zh-CN" sz="2400" dirty="0">
                <a:latin typeface="Arial" panose="020B0604020202020204" pitchFamily="34" charset="0"/>
                <a:cs typeface="Arial" panose="020B0604020202020204" pitchFamily="34" charset="0"/>
              </a:rPr>
              <a:t>gradients and automatic differentiation</a:t>
            </a:r>
            <a:endParaRPr lang="zh-CN" altLang="en-US" sz="2400" dirty="0">
              <a:latin typeface="Arial" panose="020B0604020202020204" pitchFamily="34" charset="0"/>
              <a:cs typeface="Arial" panose="020B0604020202020204" pitchFamily="34" charset="0"/>
            </a:endParaRPr>
          </a:p>
        </p:txBody>
      </p:sp>
      <p:sp>
        <p:nvSpPr>
          <p:cNvPr id="5" name="文本框 4">
            <a:extLst>
              <a:ext uri="{FF2B5EF4-FFF2-40B4-BE49-F238E27FC236}">
                <a16:creationId xmlns:a16="http://schemas.microsoft.com/office/drawing/2014/main" id="{C2711DC8-DEB0-E5B2-88D6-A191820091D6}"/>
              </a:ext>
            </a:extLst>
          </p:cNvPr>
          <p:cNvSpPr txBox="1"/>
          <p:nvPr/>
        </p:nvSpPr>
        <p:spPr>
          <a:xfrm>
            <a:off x="6018367" y="5742207"/>
            <a:ext cx="4719484" cy="461665"/>
          </a:xfrm>
          <a:prstGeom prst="rect">
            <a:avLst/>
          </a:prstGeom>
          <a:noFill/>
        </p:spPr>
        <p:txBody>
          <a:bodyPr wrap="square" rtlCol="0">
            <a:spAutoFit/>
          </a:bodyPr>
          <a:lstStyle/>
          <a:p>
            <a:r>
              <a:rPr lang="en-US" altLang="zh-CN" sz="2400" dirty="0">
                <a:solidFill>
                  <a:schemeClr val="tx2">
                    <a:lumMod val="50000"/>
                    <a:lumOff val="50000"/>
                  </a:schemeClr>
                </a:solidFill>
                <a:latin typeface="Arial" panose="020B0604020202020204" pitchFamily="34" charset="0"/>
                <a:cs typeface="Arial" panose="020B0604020202020204" pitchFamily="34" charset="0"/>
              </a:rPr>
              <a:t>CACULATE AND RECORD</a:t>
            </a:r>
            <a:endParaRPr lang="zh-CN" altLang="en-US" sz="2400" dirty="0">
              <a:solidFill>
                <a:schemeClr val="tx2">
                  <a:lumMod val="50000"/>
                  <a:lumOff val="50000"/>
                </a:schemeClr>
              </a:solidFill>
              <a:latin typeface="Arial" panose="020B0604020202020204" pitchFamily="34" charset="0"/>
              <a:cs typeface="Arial" panose="020B0604020202020204" pitchFamily="34" charset="0"/>
            </a:endParaRPr>
          </a:p>
        </p:txBody>
      </p:sp>
      <p:sp>
        <p:nvSpPr>
          <p:cNvPr id="8" name="文本框 7">
            <a:extLst>
              <a:ext uri="{FF2B5EF4-FFF2-40B4-BE49-F238E27FC236}">
                <a16:creationId xmlns:a16="http://schemas.microsoft.com/office/drawing/2014/main" id="{7EB9B65E-B6D6-665F-AE80-9384CBECDEB3}"/>
              </a:ext>
            </a:extLst>
          </p:cNvPr>
          <p:cNvSpPr txBox="1"/>
          <p:nvPr/>
        </p:nvSpPr>
        <p:spPr>
          <a:xfrm>
            <a:off x="423097" y="1888628"/>
            <a:ext cx="6959600"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Code train step</a:t>
            </a:r>
          </a:p>
        </p:txBody>
      </p:sp>
    </p:spTree>
    <p:extLst>
      <p:ext uri="{BB962C8B-B14F-4D97-AF65-F5344CB8AC3E}">
        <p14:creationId xmlns:p14="http://schemas.microsoft.com/office/powerpoint/2010/main" val="105555829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11</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altLang="zh-CN" sz="3400" dirty="0">
                <a:latin typeface="Arial" panose="020B0604020202020204" pitchFamily="34" charset="0"/>
                <a:cs typeface="Arial" panose="020B0604020202020204" pitchFamily="34" charset="0"/>
              </a:rPr>
              <a:t>4.How to train and test your model</a:t>
            </a:r>
            <a:endParaRPr lang="fr-FR" sz="3400" dirty="0">
              <a:latin typeface="Arial" panose="020B0604020202020204" pitchFamily="34" charset="0"/>
              <a:cs typeface="Arial" panose="020B0604020202020204" pitchFamily="34" charset="0"/>
            </a:endParaRPr>
          </a:p>
        </p:txBody>
      </p:sp>
      <p:sp>
        <p:nvSpPr>
          <p:cNvPr id="2" name="文本框 1">
            <a:extLst>
              <a:ext uri="{FF2B5EF4-FFF2-40B4-BE49-F238E27FC236}">
                <a16:creationId xmlns:a16="http://schemas.microsoft.com/office/drawing/2014/main" id="{2EE597CA-733A-9201-1D8A-437C96DDDFEE}"/>
              </a:ext>
            </a:extLst>
          </p:cNvPr>
          <p:cNvSpPr txBox="1"/>
          <p:nvPr/>
        </p:nvSpPr>
        <p:spPr>
          <a:xfrm>
            <a:off x="3831771" y="3643086"/>
            <a:ext cx="2728686" cy="461665"/>
          </a:xfrm>
          <a:prstGeom prst="rect">
            <a:avLst/>
          </a:prstGeom>
          <a:noFill/>
        </p:spPr>
        <p:txBody>
          <a:bodyPr wrap="square" rtlCol="0">
            <a:spAutoFit/>
          </a:bodyPr>
          <a:lstStyle/>
          <a:p>
            <a:endParaRPr lang="zh-CN" altLang="en-US" sz="2400" dirty="0"/>
          </a:p>
        </p:txBody>
      </p:sp>
      <p:sp>
        <p:nvSpPr>
          <p:cNvPr id="4" name="Rectangle 1">
            <a:extLst>
              <a:ext uri="{FF2B5EF4-FFF2-40B4-BE49-F238E27FC236}">
                <a16:creationId xmlns:a16="http://schemas.microsoft.com/office/drawing/2014/main" id="{E02EF641-9052-78C8-40C3-917517416B27}"/>
              </a:ext>
            </a:extLst>
          </p:cNvPr>
          <p:cNvSpPr>
            <a:spLocks noChangeArrowheads="1"/>
          </p:cNvSpPr>
          <p:nvPr/>
        </p:nvSpPr>
        <p:spPr bwMode="auto">
          <a:xfrm>
            <a:off x="283167" y="1883444"/>
            <a:ext cx="11444750" cy="4093428"/>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CC7832"/>
                </a:solidFill>
                <a:effectLst/>
                <a:latin typeface="Arial Unicode MS"/>
                <a:ea typeface="JetBrains Mono"/>
              </a:rPr>
              <a:t>for </a:t>
            </a:r>
            <a:r>
              <a:rPr kumimoji="0" lang="zh-CN" altLang="zh-CN" sz="2000" b="0" i="0" u="none" strike="noStrike" cap="none" normalizeH="0" baseline="0" dirty="0">
                <a:ln>
                  <a:noFill/>
                </a:ln>
                <a:solidFill>
                  <a:srgbClr val="A9B7C6"/>
                </a:solidFill>
                <a:effectLst/>
                <a:latin typeface="Arial Unicode MS"/>
                <a:ea typeface="JetBrains Mono"/>
              </a:rPr>
              <a:t>epoch </a:t>
            </a:r>
            <a:r>
              <a:rPr kumimoji="0" lang="zh-CN" altLang="zh-CN" sz="2000" b="0" i="0" u="none" strike="noStrike" cap="none" normalizeH="0" baseline="0" dirty="0">
                <a:ln>
                  <a:noFill/>
                </a:ln>
                <a:solidFill>
                  <a:srgbClr val="CC7832"/>
                </a:solidFill>
                <a:effectLst/>
                <a:latin typeface="Arial Unicode MS"/>
                <a:ea typeface="JetBrains Mono"/>
              </a:rPr>
              <a:t>in </a:t>
            </a:r>
            <a:r>
              <a:rPr kumimoji="0" lang="zh-CN" altLang="zh-CN" sz="2000" b="0" i="0" u="none" strike="noStrike" cap="none" normalizeH="0" baseline="0" dirty="0">
                <a:ln>
                  <a:noFill/>
                </a:ln>
                <a:solidFill>
                  <a:srgbClr val="8888C6"/>
                </a:solidFill>
                <a:effectLst/>
                <a:latin typeface="Arial Unicode MS"/>
                <a:ea typeface="JetBrains Mono"/>
              </a:rPr>
              <a:t>range</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897BB"/>
                </a:solidFill>
                <a:effectLst/>
                <a:highlight>
                  <a:srgbClr val="0000FF"/>
                </a:highlight>
                <a:latin typeface="Arial Unicode MS"/>
                <a:ea typeface="JetBrains Mono"/>
              </a:rPr>
              <a:t>50</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batch_generator = data.create_batch_generator(images</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labels</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shuffle</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CC7832"/>
                </a:solidFill>
                <a:effectLst/>
                <a:latin typeface="Arial Unicode MS"/>
                <a:ea typeface="JetBrains Mono"/>
              </a:rPr>
              <a:t>True</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A9B7C6"/>
                </a:solidFill>
                <a:effectLst/>
                <a:highlight>
                  <a:srgbClr val="0000FF"/>
                </a:highlight>
                <a:latin typeface="Arial Unicode MS"/>
                <a:ea typeface="JetBrains Mono"/>
              </a:rPr>
              <a:t>batch_training_losses = []</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CC7832"/>
                </a:solidFill>
                <a:effectLst/>
                <a:latin typeface="Arial Unicode MS"/>
                <a:ea typeface="JetBrains Mono"/>
              </a:rPr>
              <a:t>for </a:t>
            </a:r>
            <a:r>
              <a:rPr kumimoji="0" lang="zh-CN" altLang="zh-CN" sz="2000" b="0" i="0" u="none" strike="noStrike" cap="none" normalizeH="0" baseline="0" dirty="0">
                <a:ln>
                  <a:noFill/>
                </a:ln>
                <a:solidFill>
                  <a:srgbClr val="A9B7C6"/>
                </a:solidFill>
                <a:effectLst/>
                <a:latin typeface="Arial Unicode MS"/>
                <a:ea typeface="JetBrains Mono"/>
              </a:rPr>
              <a:t>batch_x</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batch_y </a:t>
            </a:r>
            <a:r>
              <a:rPr kumimoji="0" lang="zh-CN" altLang="zh-CN" sz="2000" b="0" i="0" u="none" strike="noStrike" cap="none" normalizeH="0" baseline="0" dirty="0">
                <a:ln>
                  <a:noFill/>
                </a:ln>
                <a:solidFill>
                  <a:srgbClr val="CC7832"/>
                </a:solidFill>
                <a:effectLst/>
                <a:latin typeface="Arial Unicode MS"/>
                <a:ea typeface="JetBrains Mono"/>
              </a:rPr>
              <a:t>in </a:t>
            </a:r>
            <a:r>
              <a:rPr kumimoji="0" lang="zh-CN" altLang="zh-CN" sz="2000" b="0" i="0" u="none" strike="noStrike" cap="none" normalizeH="0" baseline="0" dirty="0">
                <a:ln>
                  <a:noFill/>
                </a:ln>
                <a:solidFill>
                  <a:srgbClr val="A9B7C6"/>
                </a:solidFill>
                <a:effectLst/>
                <a:latin typeface="Arial Unicode MS"/>
                <a:ea typeface="JetBrains Mono"/>
              </a:rPr>
              <a:t>batch_generator:</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loss = train_step(batch_x</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batch_y)</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batch_training_losses.append(loss)</a:t>
            </a:r>
            <a:br>
              <a:rPr kumimoji="0" lang="zh-CN" altLang="zh-CN" sz="2000" b="0" i="0" u="none" strike="noStrike" cap="none" normalizeH="0" baseline="0" dirty="0">
                <a:ln>
                  <a:noFill/>
                </a:ln>
                <a:solidFill>
                  <a:srgbClr val="A9B7C6"/>
                </a:solidFill>
                <a:effectLst/>
                <a:latin typeface="Arial Unicode MS"/>
                <a:ea typeface="JetBrains Mono"/>
              </a:rPr>
            </a:b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avg_loss = </a:t>
            </a:r>
            <a:r>
              <a:rPr kumimoji="0" lang="zh-CN" altLang="zh-CN" sz="2000" b="0" i="0" u="none" strike="noStrike" cap="none" normalizeH="0" baseline="0" dirty="0">
                <a:ln>
                  <a:noFill/>
                </a:ln>
                <a:solidFill>
                  <a:srgbClr val="8888C6"/>
                </a:solidFill>
                <a:effectLst/>
                <a:latin typeface="Arial Unicode MS"/>
                <a:ea typeface="JetBrains Mono"/>
              </a:rPr>
              <a:t>sum</a:t>
            </a:r>
            <a:r>
              <a:rPr kumimoji="0" lang="zh-CN" altLang="zh-CN" sz="2000" b="0" i="0" u="none" strike="noStrike" cap="none" normalizeH="0" baseline="0" dirty="0">
                <a:ln>
                  <a:noFill/>
                </a:ln>
                <a:solidFill>
                  <a:srgbClr val="A9B7C6"/>
                </a:solidFill>
                <a:effectLst/>
                <a:latin typeface="Arial Unicode MS"/>
                <a:ea typeface="JetBrains Mono"/>
              </a:rPr>
              <a:t>(batch_training_losses)/</a:t>
            </a:r>
            <a:r>
              <a:rPr kumimoji="0" lang="zh-CN" altLang="zh-CN" sz="2000" b="0" i="0" u="none" strike="noStrike" cap="none" normalizeH="0" baseline="0" dirty="0">
                <a:ln>
                  <a:noFill/>
                </a:ln>
                <a:solidFill>
                  <a:srgbClr val="8888C6"/>
                </a:solidFill>
                <a:effectLst/>
                <a:latin typeface="Arial Unicode MS"/>
                <a:ea typeface="JetBrains Mono"/>
              </a:rPr>
              <a:t>len</a:t>
            </a:r>
            <a:r>
              <a:rPr kumimoji="0" lang="zh-CN" altLang="zh-CN" sz="2000" b="0" i="0" u="none" strike="noStrike" cap="none" normalizeH="0" baseline="0" dirty="0">
                <a:ln>
                  <a:noFill/>
                </a:ln>
                <a:solidFill>
                  <a:srgbClr val="A9B7C6"/>
                </a:solidFill>
                <a:effectLst/>
                <a:latin typeface="Arial Unicode MS"/>
                <a:ea typeface="JetBrains Mono"/>
              </a:rPr>
              <a:t>(batch_training_losses)</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CC7832"/>
                </a:solidFill>
                <a:effectLst/>
                <a:latin typeface="Arial Unicode MS"/>
                <a:ea typeface="JetBrains Mono"/>
              </a:rPr>
              <a:t>if </a:t>
            </a:r>
            <a:r>
              <a:rPr kumimoji="0" lang="zh-CN" altLang="zh-CN" sz="2000" b="0" i="0" u="none" strike="noStrike" cap="none" normalizeH="0" baseline="0" dirty="0">
                <a:ln>
                  <a:noFill/>
                </a:ln>
                <a:solidFill>
                  <a:srgbClr val="A9B7C6"/>
                </a:solidFill>
                <a:effectLst/>
                <a:latin typeface="Arial Unicode MS"/>
                <a:ea typeface="JetBrains Mono"/>
              </a:rPr>
              <a:t>avg_loss &lt; best_loss:</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best_loss = avg_loss</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A9B7C6"/>
                </a:solidFill>
                <a:effectLst/>
                <a:highlight>
                  <a:srgbClr val="0000FF"/>
                </a:highlight>
                <a:latin typeface="Arial Unicode MS"/>
                <a:ea typeface="JetBrains Mono"/>
              </a:rPr>
              <a:t>my_model.save(best_model_path)</a:t>
            </a:r>
            <a:br>
              <a:rPr kumimoji="0" lang="zh-CN" altLang="zh-CN" sz="2000" b="0" i="0" u="none" strike="noStrike" cap="none" normalizeH="0" baseline="0" dirty="0">
                <a:ln>
                  <a:noFill/>
                </a:ln>
                <a:solidFill>
                  <a:srgbClr val="A9B7C6"/>
                </a:solidFill>
                <a:effectLst/>
                <a:highlight>
                  <a:srgbClr val="0000FF"/>
                </a:highlight>
                <a:latin typeface="Arial Unicode MS"/>
                <a:ea typeface="JetBrains Mono"/>
              </a:rPr>
            </a:b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8888C6"/>
                </a:solidFill>
                <a:effectLst/>
                <a:latin typeface="Arial Unicode MS"/>
                <a:ea typeface="JetBrains Mono"/>
              </a:rPr>
              <a:t>print</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f"Epoch </a:t>
            </a:r>
            <a:r>
              <a:rPr kumimoji="0" lang="zh-CN" altLang="zh-CN" sz="2000" b="0" i="0" u="none" strike="noStrike" cap="none" normalizeH="0" baseline="0" dirty="0">
                <a:ln>
                  <a:noFill/>
                </a:ln>
                <a:solidFill>
                  <a:srgbClr val="CC7832"/>
                </a:solidFill>
                <a:effectLst/>
                <a:latin typeface="Arial Unicode MS"/>
                <a:ea typeface="JetBrains Mono"/>
              </a:rPr>
              <a:t>{</a:t>
            </a:r>
            <a:r>
              <a:rPr kumimoji="0" lang="zh-CN" altLang="zh-CN" sz="2000" b="0" i="0" u="none" strike="noStrike" cap="none" normalizeH="0" baseline="0" dirty="0">
                <a:ln>
                  <a:noFill/>
                </a:ln>
                <a:solidFill>
                  <a:srgbClr val="A9B7C6"/>
                </a:solidFill>
                <a:effectLst/>
                <a:latin typeface="Arial Unicode MS"/>
                <a:ea typeface="JetBrains Mono"/>
              </a:rPr>
              <a:t>epoch + </a:t>
            </a:r>
            <a:r>
              <a:rPr kumimoji="0" lang="zh-CN" altLang="zh-CN" sz="2000" b="0" i="0" u="none" strike="noStrike" cap="none" normalizeH="0" baseline="0" dirty="0">
                <a:ln>
                  <a:noFill/>
                </a:ln>
                <a:solidFill>
                  <a:srgbClr val="6897BB"/>
                </a:solidFill>
                <a:effectLst/>
                <a:latin typeface="Arial Unicode MS"/>
                <a:ea typeface="JetBrains Mono"/>
              </a:rPr>
              <a:t>1</a:t>
            </a:r>
            <a:r>
              <a:rPr kumimoji="0" lang="zh-CN" altLang="zh-CN" sz="2000" b="0" i="0" u="none" strike="noStrike" cap="none" normalizeH="0" baseline="0" dirty="0">
                <a:ln>
                  <a:noFill/>
                </a:ln>
                <a:solidFill>
                  <a:srgbClr val="CC7832"/>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 Average Loss: </a:t>
            </a:r>
            <a:r>
              <a:rPr kumimoji="0" lang="zh-CN" altLang="zh-CN" sz="2000" b="0" i="0" u="none" strike="noStrike" cap="none" normalizeH="0" baseline="0" dirty="0">
                <a:ln>
                  <a:noFill/>
                </a:ln>
                <a:solidFill>
                  <a:srgbClr val="CC7832"/>
                </a:solidFill>
                <a:effectLst/>
                <a:latin typeface="Arial Unicode MS"/>
                <a:ea typeface="JetBrains Mono"/>
              </a:rPr>
              <a:t>{</a:t>
            </a:r>
            <a:r>
              <a:rPr kumimoji="0" lang="zh-CN" altLang="zh-CN" sz="2000" b="0" i="0" u="none" strike="noStrike" cap="none" normalizeH="0" baseline="0" dirty="0">
                <a:ln>
                  <a:noFill/>
                </a:ln>
                <a:solidFill>
                  <a:srgbClr val="A9B7C6"/>
                </a:solidFill>
                <a:effectLst/>
                <a:latin typeface="Arial Unicode MS"/>
                <a:ea typeface="JetBrains Mono"/>
              </a:rPr>
              <a:t>avg_loss</a:t>
            </a:r>
            <a:r>
              <a:rPr kumimoji="0" lang="zh-CN" altLang="zh-CN" sz="2000" b="0" i="0" u="none" strike="noStrike" cap="none" normalizeH="0" baseline="0" dirty="0">
                <a:ln>
                  <a:noFill/>
                </a:ln>
                <a:solidFill>
                  <a:srgbClr val="CC7832"/>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a:t>
            </a:r>
            <a:r>
              <a:rPr kumimoji="0" lang="zh-CN" altLang="zh-CN" sz="2000" b="0" i="0" u="none" strike="noStrike" cap="none" normalizeH="0" baseline="0" dirty="0">
                <a:ln>
                  <a:noFill/>
                </a:ln>
                <a:solidFill>
                  <a:srgbClr val="A9B7C6"/>
                </a:solidFill>
                <a:effectLst/>
                <a:latin typeface="Arial Unicode MS"/>
                <a:ea typeface="JetBrains Mono"/>
              </a:rPr>
              <a:t>)</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pic>
        <p:nvPicPr>
          <p:cNvPr id="7" name="图片 6">
            <a:extLst>
              <a:ext uri="{FF2B5EF4-FFF2-40B4-BE49-F238E27FC236}">
                <a16:creationId xmlns:a16="http://schemas.microsoft.com/office/drawing/2014/main" id="{1AE7FA6E-05EB-7F37-137F-B3B7B746E597}"/>
              </a:ext>
            </a:extLst>
          </p:cNvPr>
          <p:cNvPicPr>
            <a:picLocks noChangeAspect="1"/>
          </p:cNvPicPr>
          <p:nvPr/>
        </p:nvPicPr>
        <p:blipFill>
          <a:blip r:embed="rId3"/>
          <a:stretch>
            <a:fillRect/>
          </a:stretch>
        </p:blipFill>
        <p:spPr>
          <a:xfrm>
            <a:off x="7889063" y="3049967"/>
            <a:ext cx="3795594" cy="2845954"/>
          </a:xfrm>
          <a:prstGeom prst="rect">
            <a:avLst/>
          </a:prstGeom>
        </p:spPr>
      </p:pic>
    </p:spTree>
    <p:extLst>
      <p:ext uri="{BB962C8B-B14F-4D97-AF65-F5344CB8AC3E}">
        <p14:creationId xmlns:p14="http://schemas.microsoft.com/office/powerpoint/2010/main" val="15216484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12</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altLang="zh-CN" sz="3400" dirty="0">
                <a:latin typeface="Arial" panose="020B0604020202020204" pitchFamily="34" charset="0"/>
                <a:cs typeface="Arial" panose="020B0604020202020204" pitchFamily="34" charset="0"/>
              </a:rPr>
              <a:t>4.How to train and test your model</a:t>
            </a:r>
            <a:endParaRPr lang="fr-FR" sz="3400" dirty="0">
              <a:latin typeface="Arial" panose="020B0604020202020204" pitchFamily="34" charset="0"/>
              <a:cs typeface="Arial" panose="020B0604020202020204" pitchFamily="34" charset="0"/>
            </a:endParaRPr>
          </a:p>
        </p:txBody>
      </p:sp>
      <p:pic>
        <p:nvPicPr>
          <p:cNvPr id="4" name="图片 3">
            <a:extLst>
              <a:ext uri="{FF2B5EF4-FFF2-40B4-BE49-F238E27FC236}">
                <a16:creationId xmlns:a16="http://schemas.microsoft.com/office/drawing/2014/main" id="{AA2A7112-58F1-CD7D-DDDB-84225069E473}"/>
              </a:ext>
            </a:extLst>
          </p:cNvPr>
          <p:cNvPicPr>
            <a:picLocks noChangeAspect="1"/>
          </p:cNvPicPr>
          <p:nvPr/>
        </p:nvPicPr>
        <p:blipFill>
          <a:blip r:embed="rId2"/>
          <a:stretch>
            <a:fillRect/>
          </a:stretch>
        </p:blipFill>
        <p:spPr>
          <a:xfrm>
            <a:off x="464392" y="2424059"/>
            <a:ext cx="10966047" cy="1291890"/>
          </a:xfrm>
          <a:prstGeom prst="rect">
            <a:avLst/>
          </a:prstGeom>
        </p:spPr>
      </p:pic>
      <p:sp>
        <p:nvSpPr>
          <p:cNvPr id="5" name="文本框 4">
            <a:extLst>
              <a:ext uri="{FF2B5EF4-FFF2-40B4-BE49-F238E27FC236}">
                <a16:creationId xmlns:a16="http://schemas.microsoft.com/office/drawing/2014/main" id="{9A55BF90-35E6-C09D-72EF-DBA9396B7E97}"/>
              </a:ext>
            </a:extLst>
          </p:cNvPr>
          <p:cNvSpPr txBox="1"/>
          <p:nvPr/>
        </p:nvSpPr>
        <p:spPr>
          <a:xfrm>
            <a:off x="464392" y="1882728"/>
            <a:ext cx="6959600"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Finally, Let’s test our model!!!</a:t>
            </a:r>
          </a:p>
        </p:txBody>
      </p:sp>
      <p:sp>
        <p:nvSpPr>
          <p:cNvPr id="7" name="文本框 6">
            <a:extLst>
              <a:ext uri="{FF2B5EF4-FFF2-40B4-BE49-F238E27FC236}">
                <a16:creationId xmlns:a16="http://schemas.microsoft.com/office/drawing/2014/main" id="{AC0172E0-9E3C-DBDC-C128-F9676839147C}"/>
              </a:ext>
            </a:extLst>
          </p:cNvPr>
          <p:cNvSpPr txBox="1"/>
          <p:nvPr/>
        </p:nvSpPr>
        <p:spPr>
          <a:xfrm>
            <a:off x="616064" y="3883372"/>
            <a:ext cx="10763791" cy="707886"/>
          </a:xfrm>
          <a:prstGeom prst="rect">
            <a:avLst/>
          </a:prstGeom>
          <a:noFill/>
        </p:spPr>
        <p:txBody>
          <a:bodyPr wrap="square" rtlCol="0">
            <a:spAutoFit/>
          </a:bodyPr>
          <a:lstStyle/>
          <a:p>
            <a:r>
              <a:rPr lang="en-US" altLang="zh-CN" sz="2000" dirty="0">
                <a:latin typeface="Arial" panose="020B0604020202020204" pitchFamily="34" charset="0"/>
                <a:cs typeface="Arial" panose="020B0604020202020204" pitchFamily="34" charset="0"/>
              </a:rPr>
              <a:t>You can find the test images I prepared in </a:t>
            </a:r>
            <a:r>
              <a:rPr lang="en-US" altLang="zh-CN" sz="2000" i="1" dirty="0" err="1">
                <a:latin typeface="Arial" panose="020B0604020202020204" pitchFamily="34" charset="0"/>
                <a:cs typeface="Arial" panose="020B0604020202020204" pitchFamily="34" charset="0"/>
              </a:rPr>
              <a:t>img_sample</a:t>
            </a:r>
            <a:r>
              <a:rPr lang="en-US" altLang="zh-CN" sz="2000" dirty="0">
                <a:latin typeface="Arial" panose="020B0604020202020204" pitchFamily="34" charset="0"/>
                <a:cs typeface="Arial" panose="020B0604020202020204" pitchFamily="34" charset="0"/>
              </a:rPr>
              <a:t>, which were hand-drawn by me and have different colors to simulate the actual usage.</a:t>
            </a:r>
          </a:p>
        </p:txBody>
      </p:sp>
      <p:sp>
        <p:nvSpPr>
          <p:cNvPr id="10" name="文本框 9">
            <a:extLst>
              <a:ext uri="{FF2B5EF4-FFF2-40B4-BE49-F238E27FC236}">
                <a16:creationId xmlns:a16="http://schemas.microsoft.com/office/drawing/2014/main" id="{D3E3756A-EF7A-5F84-69C3-0C220E138232}"/>
              </a:ext>
            </a:extLst>
          </p:cNvPr>
          <p:cNvSpPr txBox="1"/>
          <p:nvPr/>
        </p:nvSpPr>
        <p:spPr>
          <a:xfrm>
            <a:off x="616064" y="4758681"/>
            <a:ext cx="10869980" cy="1323439"/>
          </a:xfrm>
          <a:prstGeom prst="rect">
            <a:avLst/>
          </a:prstGeom>
          <a:noFill/>
        </p:spPr>
        <p:txBody>
          <a:bodyPr wrap="square" rtlCol="0">
            <a:spAutoFit/>
          </a:bodyPr>
          <a:lstStyle/>
          <a:p>
            <a:r>
              <a:rPr lang="en-US" altLang="zh-CN" sz="2000" dirty="0">
                <a:latin typeface="Arial" panose="020B0604020202020204" pitchFamily="34" charset="0"/>
                <a:cs typeface="Arial" panose="020B0604020202020204" pitchFamily="34" charset="0"/>
              </a:rPr>
              <a:t>Of course, if you want to test your own handwritten numbers, that's perfectly fine, but keep one thing in mind, because the image will be resized to 28x28 which means that your image aspect ratio should be close to 1, please pay attention to this or your image will be distorted during the resizing process!</a:t>
            </a:r>
            <a:endParaRPr lang="zh-CN" altLang="en-US"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32778843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13</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altLang="zh-CN" sz="3400" dirty="0">
                <a:latin typeface="Arial" panose="020B0604020202020204" pitchFamily="34" charset="0"/>
                <a:cs typeface="Arial" panose="020B0604020202020204" pitchFamily="34" charset="0"/>
              </a:rPr>
              <a:t>4.How to train and test your model</a:t>
            </a:r>
            <a:endParaRPr lang="fr-FR" sz="34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1DAB1501-8B7D-5C47-53F3-C34B764A2A27}"/>
              </a:ext>
            </a:extLst>
          </p:cNvPr>
          <p:cNvSpPr>
            <a:spLocks noChangeArrowheads="1"/>
          </p:cNvSpPr>
          <p:nvPr/>
        </p:nvSpPr>
        <p:spPr bwMode="auto">
          <a:xfrm>
            <a:off x="507345" y="2629070"/>
            <a:ext cx="6299434" cy="286232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CC7832"/>
                </a:solidFill>
                <a:effectLst/>
                <a:latin typeface="Arial Unicode MS"/>
                <a:ea typeface="JetBrains Mono"/>
              </a:rPr>
              <a:t>def </a:t>
            </a:r>
            <a:r>
              <a:rPr kumimoji="0" lang="zh-CN" altLang="zh-CN" sz="2000" b="0" i="0" u="none" strike="noStrike" cap="none" normalizeH="0" baseline="0" dirty="0">
                <a:ln>
                  <a:noFill/>
                </a:ln>
                <a:solidFill>
                  <a:srgbClr val="FFC66D"/>
                </a:solidFill>
                <a:effectLst/>
                <a:latin typeface="Arial Unicode MS"/>
                <a:ea typeface="JetBrains Mono"/>
              </a:rPr>
              <a:t>preprocess_image</a:t>
            </a:r>
            <a:r>
              <a:rPr kumimoji="0" lang="zh-CN" altLang="zh-CN" sz="2000" b="0" i="0" u="none" strike="noStrike" cap="none" normalizeH="0" baseline="0" dirty="0">
                <a:ln>
                  <a:noFill/>
                </a:ln>
                <a:solidFill>
                  <a:srgbClr val="A9B7C6"/>
                </a:solidFill>
                <a:effectLst/>
                <a:latin typeface="Arial Unicode MS"/>
                <a:ea typeface="JetBrains Mono"/>
              </a:rPr>
              <a:t>(image_path):</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img = cv2.imread(image_path)</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img = cv2.resize(img</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897BB"/>
                </a:solidFill>
                <a:effectLst/>
                <a:latin typeface="Arial Unicode MS"/>
                <a:ea typeface="JetBrains Mono"/>
              </a:rPr>
              <a:t>28</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6897BB"/>
                </a:solidFill>
                <a:effectLst/>
                <a:latin typeface="Arial Unicode MS"/>
                <a:ea typeface="JetBrains Mono"/>
              </a:rPr>
              <a:t>28</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img = cv2.cvtColor(img</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cv2.COLOR_BGR2GRAY)</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img = cv2.bitwise_not(img)</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img_flatten = img.flatten()</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img_ready = ((img_flatten / </a:t>
            </a:r>
            <a:r>
              <a:rPr kumimoji="0" lang="zh-CN" altLang="zh-CN" sz="2000" b="0" i="0" u="none" strike="noStrike" cap="none" normalizeH="0" baseline="0" dirty="0">
                <a:ln>
                  <a:noFill/>
                </a:ln>
                <a:solidFill>
                  <a:srgbClr val="6897BB"/>
                </a:solidFill>
                <a:effectLst/>
                <a:latin typeface="Arial Unicode MS"/>
                <a:ea typeface="JetBrains Mono"/>
              </a:rPr>
              <a:t>255.</a:t>
            </a:r>
            <a:r>
              <a:rPr kumimoji="0" lang="zh-CN" altLang="zh-CN" sz="2000" b="0" i="0" u="none" strike="noStrike" cap="none" normalizeH="0" baseline="0" dirty="0">
                <a:ln>
                  <a:noFill/>
                </a:ln>
                <a:solidFill>
                  <a:srgbClr val="A9B7C6"/>
                </a:solidFill>
                <a:effectLst/>
                <a:latin typeface="Arial Unicode MS"/>
                <a:ea typeface="JetBrains Mono"/>
              </a:rPr>
              <a:t>) - </a:t>
            </a:r>
            <a:r>
              <a:rPr kumimoji="0" lang="zh-CN" altLang="zh-CN" sz="2000" b="0" i="0" u="none" strike="noStrike" cap="none" normalizeH="0" baseline="0" dirty="0">
                <a:ln>
                  <a:noFill/>
                </a:ln>
                <a:solidFill>
                  <a:srgbClr val="6897BB"/>
                </a:solidFill>
                <a:effectLst/>
                <a:latin typeface="Arial Unicode MS"/>
                <a:ea typeface="JetBrains Mono"/>
              </a:rPr>
              <a:t>0.5</a:t>
            </a:r>
            <a:r>
              <a:rPr kumimoji="0" lang="zh-CN" altLang="zh-CN" sz="2000" b="0" i="0" u="none" strike="noStrike" cap="none" normalizeH="0" baseline="0" dirty="0">
                <a:ln>
                  <a:noFill/>
                </a:ln>
                <a:solidFill>
                  <a:srgbClr val="A9B7C6"/>
                </a:solidFill>
                <a:effectLst/>
                <a:latin typeface="Arial Unicode MS"/>
                <a:ea typeface="JetBrains Mono"/>
              </a:rPr>
              <a:t>) * </a:t>
            </a:r>
            <a:r>
              <a:rPr kumimoji="0" lang="zh-CN" altLang="zh-CN" sz="2000" b="0" i="0" u="none" strike="noStrike" cap="none" normalizeH="0" baseline="0" dirty="0">
                <a:ln>
                  <a:noFill/>
                </a:ln>
                <a:solidFill>
                  <a:srgbClr val="6897BB"/>
                </a:solidFill>
                <a:effectLst/>
                <a:latin typeface="Arial Unicode MS"/>
                <a:ea typeface="JetBrains Mono"/>
              </a:rPr>
              <a:t>2</a:t>
            </a:r>
            <a:br>
              <a:rPr kumimoji="0" lang="zh-CN" altLang="zh-CN" sz="2000" b="0" i="0" u="none" strike="noStrike" cap="none" normalizeH="0" baseline="0" dirty="0">
                <a:ln>
                  <a:noFill/>
                </a:ln>
                <a:solidFill>
                  <a:srgbClr val="6897BB"/>
                </a:solidFill>
                <a:effectLst/>
                <a:latin typeface="Arial Unicode MS"/>
                <a:ea typeface="JetBrains Mono"/>
              </a:rPr>
            </a:br>
            <a:r>
              <a:rPr kumimoji="0" lang="zh-CN" altLang="zh-CN" sz="2000" b="0" i="0" u="none" strike="noStrike" cap="none" normalizeH="0" baseline="0" dirty="0">
                <a:ln>
                  <a:noFill/>
                </a:ln>
                <a:solidFill>
                  <a:srgbClr val="6897BB"/>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img_ready = np.expand_dims(img_ready</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axis</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897BB"/>
                </a:solidFill>
                <a:effectLst/>
                <a:latin typeface="Arial Unicode MS"/>
                <a:ea typeface="JetBrains Mono"/>
              </a:rPr>
              <a:t>0</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CC7832"/>
                </a:solidFill>
                <a:effectLst/>
                <a:latin typeface="Arial Unicode MS"/>
                <a:ea typeface="JetBrains Mono"/>
              </a:rPr>
              <a:t>return </a:t>
            </a:r>
            <a:r>
              <a:rPr kumimoji="0" lang="zh-CN" altLang="zh-CN" sz="2000" b="0" i="0" u="none" strike="noStrike" cap="none" normalizeH="0" baseline="0" dirty="0">
                <a:ln>
                  <a:noFill/>
                </a:ln>
                <a:solidFill>
                  <a:srgbClr val="A9B7C6"/>
                </a:solidFill>
                <a:effectLst/>
                <a:latin typeface="Arial Unicode MS"/>
                <a:ea typeface="JetBrains Mono"/>
              </a:rPr>
              <a:t>img_ready</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grpSp>
        <p:nvGrpSpPr>
          <p:cNvPr id="11" name="组合 10">
            <a:extLst>
              <a:ext uri="{FF2B5EF4-FFF2-40B4-BE49-F238E27FC236}">
                <a16:creationId xmlns:a16="http://schemas.microsoft.com/office/drawing/2014/main" id="{5C4A96E3-E361-837F-28A0-374D2ABF7471}"/>
              </a:ext>
            </a:extLst>
          </p:cNvPr>
          <p:cNvGrpSpPr/>
          <p:nvPr/>
        </p:nvGrpSpPr>
        <p:grpSpPr>
          <a:xfrm>
            <a:off x="7034933" y="2678807"/>
            <a:ext cx="4847971" cy="2656085"/>
            <a:chOff x="6922845" y="2088027"/>
            <a:chExt cx="4847971" cy="2656085"/>
          </a:xfrm>
        </p:grpSpPr>
        <p:sp>
          <p:nvSpPr>
            <p:cNvPr id="4" name="文本框 3">
              <a:extLst>
                <a:ext uri="{FF2B5EF4-FFF2-40B4-BE49-F238E27FC236}">
                  <a16:creationId xmlns:a16="http://schemas.microsoft.com/office/drawing/2014/main" id="{C32CB007-E294-EFD1-E715-AEB2FE69E130}"/>
                </a:ext>
              </a:extLst>
            </p:cNvPr>
            <p:cNvSpPr txBox="1"/>
            <p:nvPr/>
          </p:nvSpPr>
          <p:spPr>
            <a:xfrm>
              <a:off x="6922845" y="2882231"/>
              <a:ext cx="4705154" cy="707886"/>
            </a:xfrm>
            <a:prstGeom prst="rect">
              <a:avLst/>
            </a:prstGeom>
            <a:noFill/>
          </p:spPr>
          <p:txBody>
            <a:bodyPr wrap="square" rtlCol="0">
              <a:spAutoFit/>
            </a:bodyPr>
            <a:lstStyle/>
            <a:p>
              <a:r>
                <a:rPr lang="en-US" altLang="zh-CN" sz="2000" b="1" dirty="0">
                  <a:latin typeface="Arial" panose="020B0604020202020204" pitchFamily="34" charset="0"/>
                  <a:cs typeface="Arial" panose="020B0604020202020204" pitchFamily="34" charset="0"/>
                </a:rPr>
                <a:t>Step2:</a:t>
              </a:r>
              <a:r>
                <a:rPr lang="en-US" altLang="zh-CN" sz="2000" dirty="0">
                  <a:latin typeface="Arial" panose="020B0604020202020204" pitchFamily="34" charset="0"/>
                  <a:cs typeface="Arial" panose="020B0604020202020204" pitchFamily="34" charset="0"/>
                </a:rPr>
                <a:t>Use </a:t>
              </a:r>
              <a:r>
                <a:rPr lang="en-US" altLang="zh-CN" sz="2000" dirty="0" err="1">
                  <a:latin typeface="Arial" panose="020B0604020202020204" pitchFamily="34" charset="0"/>
                  <a:cs typeface="Arial" panose="020B0604020202020204" pitchFamily="34" charset="0"/>
                </a:rPr>
                <a:t>numpy</a:t>
              </a:r>
              <a:r>
                <a:rPr lang="en-US" altLang="zh-CN" sz="2000" dirty="0">
                  <a:latin typeface="Arial" panose="020B0604020202020204" pitchFamily="34" charset="0"/>
                  <a:cs typeface="Arial" panose="020B0604020202020204" pitchFamily="34" charset="0"/>
                </a:rPr>
                <a:t> to flatten the 28x28 image to 1x784.</a:t>
              </a:r>
              <a:endParaRPr lang="zh-CN" altLang="en-US" sz="2000" dirty="0">
                <a:latin typeface="Arial" panose="020B0604020202020204" pitchFamily="34" charset="0"/>
                <a:cs typeface="Arial" panose="020B0604020202020204" pitchFamily="34" charset="0"/>
              </a:endParaRPr>
            </a:p>
          </p:txBody>
        </p:sp>
        <p:sp>
          <p:nvSpPr>
            <p:cNvPr id="5" name="文本框 4">
              <a:extLst>
                <a:ext uri="{FF2B5EF4-FFF2-40B4-BE49-F238E27FC236}">
                  <a16:creationId xmlns:a16="http://schemas.microsoft.com/office/drawing/2014/main" id="{F40D7705-E5E5-9513-4DC0-A8F156D059CB}"/>
                </a:ext>
              </a:extLst>
            </p:cNvPr>
            <p:cNvSpPr txBox="1"/>
            <p:nvPr/>
          </p:nvSpPr>
          <p:spPr>
            <a:xfrm>
              <a:off x="6922845" y="3676435"/>
              <a:ext cx="4847971" cy="1015663"/>
            </a:xfrm>
            <a:prstGeom prst="rect">
              <a:avLst/>
            </a:prstGeom>
            <a:noFill/>
          </p:spPr>
          <p:txBody>
            <a:bodyPr wrap="square">
              <a:spAutoFit/>
            </a:bodyPr>
            <a:lstStyle/>
            <a:p>
              <a:r>
                <a:rPr lang="en-US" altLang="zh-CN" sz="2000" b="1" dirty="0">
                  <a:latin typeface="Arial" panose="020B0604020202020204" pitchFamily="34" charset="0"/>
                  <a:cs typeface="Arial" panose="020B0604020202020204" pitchFamily="34" charset="0"/>
                </a:rPr>
                <a:t>Step3: </a:t>
              </a:r>
              <a:r>
                <a:rPr lang="en-US" altLang="zh-CN" sz="2000" dirty="0">
                  <a:latin typeface="Arial" panose="020B0604020202020204" pitchFamily="34" charset="0"/>
                  <a:cs typeface="Arial" panose="020B0604020202020204" pitchFamily="34" charset="0"/>
                </a:rPr>
                <a:t>images = ((images / 255.) - .5) * 2 maps the grayscale data from 0-255 in the image to the interval -1 to 1</a:t>
              </a:r>
              <a:endParaRPr lang="zh-CN" altLang="en-US" sz="2000" dirty="0">
                <a:latin typeface="Arial" panose="020B0604020202020204" pitchFamily="34" charset="0"/>
                <a:cs typeface="Arial" panose="020B0604020202020204" pitchFamily="34" charset="0"/>
              </a:endParaRPr>
            </a:p>
          </p:txBody>
        </p:sp>
        <p:sp>
          <p:nvSpPr>
            <p:cNvPr id="7" name="文本框 6">
              <a:extLst>
                <a:ext uri="{FF2B5EF4-FFF2-40B4-BE49-F238E27FC236}">
                  <a16:creationId xmlns:a16="http://schemas.microsoft.com/office/drawing/2014/main" id="{8147E7D3-2CE1-EA34-9F7C-29A2C427C614}"/>
                </a:ext>
              </a:extLst>
            </p:cNvPr>
            <p:cNvSpPr txBox="1"/>
            <p:nvPr/>
          </p:nvSpPr>
          <p:spPr>
            <a:xfrm>
              <a:off x="6922845" y="2088027"/>
              <a:ext cx="4847971" cy="707886"/>
            </a:xfrm>
            <a:prstGeom prst="rect">
              <a:avLst/>
            </a:prstGeom>
            <a:noFill/>
          </p:spPr>
          <p:txBody>
            <a:bodyPr wrap="square" rtlCol="0">
              <a:spAutoFit/>
            </a:bodyPr>
            <a:lstStyle/>
            <a:p>
              <a:r>
                <a:rPr lang="en-US" altLang="zh-CN" sz="2000" b="1" dirty="0">
                  <a:latin typeface="Arial" panose="020B0604020202020204" pitchFamily="34" charset="0"/>
                  <a:cs typeface="Arial" panose="020B0604020202020204" pitchFamily="34" charset="0"/>
                </a:rPr>
                <a:t>Step1:</a:t>
              </a:r>
              <a:r>
                <a:rPr lang="en-US" altLang="zh-CN" sz="2000" dirty="0">
                  <a:latin typeface="Arial" panose="020B0604020202020204" pitchFamily="34" charset="0"/>
                  <a:cs typeface="Arial" panose="020B0604020202020204" pitchFamily="34" charset="0"/>
                </a:rPr>
                <a:t>Unpack the dataset and read the images and tags respectively</a:t>
              </a:r>
              <a:endParaRPr lang="zh-CN" altLang="en-US" sz="2000" dirty="0">
                <a:latin typeface="Arial" panose="020B0604020202020204" pitchFamily="34" charset="0"/>
                <a:cs typeface="Arial" panose="020B0604020202020204" pitchFamily="34" charset="0"/>
              </a:endParaRPr>
            </a:p>
          </p:txBody>
        </p:sp>
        <p:cxnSp>
          <p:nvCxnSpPr>
            <p:cNvPr id="8" name="直接连接符 7">
              <a:extLst>
                <a:ext uri="{FF2B5EF4-FFF2-40B4-BE49-F238E27FC236}">
                  <a16:creationId xmlns:a16="http://schemas.microsoft.com/office/drawing/2014/main" id="{D416C798-E5B1-7341-293E-27A903D025C8}"/>
                </a:ext>
              </a:extLst>
            </p:cNvPr>
            <p:cNvCxnSpPr/>
            <p:nvPr/>
          </p:nvCxnSpPr>
          <p:spPr bwMode="auto">
            <a:xfrm>
              <a:off x="7050248" y="2882231"/>
              <a:ext cx="4410973" cy="0"/>
            </a:xfrm>
            <a:prstGeom prst="line">
              <a:avLst/>
            </a:prstGeom>
            <a:solidFill>
              <a:srgbClr val="969696"/>
            </a:solidFill>
            <a:ln w="19050" cap="flat" cmpd="sng" algn="ctr">
              <a:solidFill>
                <a:schemeClr val="tx1"/>
              </a:solidFill>
              <a:prstDash val="solid"/>
              <a:round/>
              <a:headEnd type="none" w="med" len="med"/>
              <a:tailEnd type="none" w="med" len="med"/>
            </a:ln>
            <a:effectLst/>
          </p:spPr>
        </p:cxnSp>
        <p:cxnSp>
          <p:nvCxnSpPr>
            <p:cNvPr id="9" name="直接连接符 8">
              <a:extLst>
                <a:ext uri="{FF2B5EF4-FFF2-40B4-BE49-F238E27FC236}">
                  <a16:creationId xmlns:a16="http://schemas.microsoft.com/office/drawing/2014/main" id="{AC3F48F8-7C7D-2286-9B61-666FFDECFAD3}"/>
                </a:ext>
              </a:extLst>
            </p:cNvPr>
            <p:cNvCxnSpPr/>
            <p:nvPr/>
          </p:nvCxnSpPr>
          <p:spPr bwMode="auto">
            <a:xfrm>
              <a:off x="7050248" y="3662621"/>
              <a:ext cx="4410973" cy="0"/>
            </a:xfrm>
            <a:prstGeom prst="line">
              <a:avLst/>
            </a:prstGeom>
            <a:solidFill>
              <a:srgbClr val="969696"/>
            </a:solidFill>
            <a:ln w="19050" cap="flat" cmpd="sng" algn="ctr">
              <a:solidFill>
                <a:schemeClr val="tx1"/>
              </a:solidFill>
              <a:prstDash val="solid"/>
              <a:round/>
              <a:headEnd type="none" w="med" len="med"/>
              <a:tailEnd type="none" w="med" len="med"/>
            </a:ln>
            <a:effectLst/>
          </p:spPr>
        </p:cxnSp>
        <p:cxnSp>
          <p:nvCxnSpPr>
            <p:cNvPr id="10" name="直接连接符 9">
              <a:extLst>
                <a:ext uri="{FF2B5EF4-FFF2-40B4-BE49-F238E27FC236}">
                  <a16:creationId xmlns:a16="http://schemas.microsoft.com/office/drawing/2014/main" id="{20F75ABC-986D-64F9-3917-9C06371D6F16}"/>
                </a:ext>
              </a:extLst>
            </p:cNvPr>
            <p:cNvCxnSpPr/>
            <p:nvPr/>
          </p:nvCxnSpPr>
          <p:spPr bwMode="auto">
            <a:xfrm>
              <a:off x="7050248" y="4744112"/>
              <a:ext cx="4410973" cy="0"/>
            </a:xfrm>
            <a:prstGeom prst="line">
              <a:avLst/>
            </a:prstGeom>
            <a:solidFill>
              <a:srgbClr val="969696"/>
            </a:solidFill>
            <a:ln w="19050" cap="flat" cmpd="sng" algn="ctr">
              <a:solidFill>
                <a:schemeClr val="tx1"/>
              </a:solidFill>
              <a:prstDash val="solid"/>
              <a:round/>
              <a:headEnd type="none" w="med" len="med"/>
              <a:tailEnd type="none" w="med" len="med"/>
            </a:ln>
            <a:effectLst/>
          </p:spPr>
        </p:cxnSp>
      </p:grpSp>
      <p:sp>
        <p:nvSpPr>
          <p:cNvPr id="12" name="文本框 11">
            <a:extLst>
              <a:ext uri="{FF2B5EF4-FFF2-40B4-BE49-F238E27FC236}">
                <a16:creationId xmlns:a16="http://schemas.microsoft.com/office/drawing/2014/main" id="{69D70BC1-075F-B00E-E393-7B9B2DBF65AF}"/>
              </a:ext>
            </a:extLst>
          </p:cNvPr>
          <p:cNvSpPr txBox="1"/>
          <p:nvPr/>
        </p:nvSpPr>
        <p:spPr>
          <a:xfrm>
            <a:off x="7793048" y="1956899"/>
            <a:ext cx="2743200"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Do you remember?</a:t>
            </a:r>
            <a:endParaRPr lang="zh-CN" altLang="en-US" sz="2400" dirty="0">
              <a:latin typeface="Arial" panose="020B0604020202020204" pitchFamily="34" charset="0"/>
              <a:cs typeface="Arial" panose="020B0604020202020204" pitchFamily="34" charset="0"/>
            </a:endParaRPr>
          </a:p>
        </p:txBody>
      </p:sp>
      <p:sp>
        <p:nvSpPr>
          <p:cNvPr id="13" name="文本框 12">
            <a:extLst>
              <a:ext uri="{FF2B5EF4-FFF2-40B4-BE49-F238E27FC236}">
                <a16:creationId xmlns:a16="http://schemas.microsoft.com/office/drawing/2014/main" id="{BE9A49F2-804D-D84A-F0A4-81EF9590649B}"/>
              </a:ext>
            </a:extLst>
          </p:cNvPr>
          <p:cNvSpPr txBox="1"/>
          <p:nvPr/>
        </p:nvSpPr>
        <p:spPr>
          <a:xfrm>
            <a:off x="464392" y="1882728"/>
            <a:ext cx="6959600"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Let’s see how these pictures be processed</a:t>
            </a:r>
          </a:p>
        </p:txBody>
      </p:sp>
    </p:spTree>
    <p:extLst>
      <p:ext uri="{BB962C8B-B14F-4D97-AF65-F5344CB8AC3E}">
        <p14:creationId xmlns:p14="http://schemas.microsoft.com/office/powerpoint/2010/main" val="31054413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14</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altLang="zh-CN" sz="3400" dirty="0">
                <a:latin typeface="Arial" panose="020B0604020202020204" pitchFamily="34" charset="0"/>
                <a:cs typeface="Arial" panose="020B0604020202020204" pitchFamily="34" charset="0"/>
              </a:rPr>
              <a:t>4.How to train and test your model</a:t>
            </a:r>
            <a:endParaRPr lang="fr-FR" sz="3400" dirty="0">
              <a:latin typeface="Arial" panose="020B0604020202020204" pitchFamily="34" charset="0"/>
              <a:cs typeface="Arial" panose="020B0604020202020204" pitchFamily="34" charset="0"/>
            </a:endParaRPr>
          </a:p>
        </p:txBody>
      </p:sp>
      <p:sp>
        <p:nvSpPr>
          <p:cNvPr id="2" name="Rectangle 1">
            <a:extLst>
              <a:ext uri="{FF2B5EF4-FFF2-40B4-BE49-F238E27FC236}">
                <a16:creationId xmlns:a16="http://schemas.microsoft.com/office/drawing/2014/main" id="{56FC9CCB-B855-373F-4322-A8BBD4A77731}"/>
              </a:ext>
            </a:extLst>
          </p:cNvPr>
          <p:cNvSpPr>
            <a:spLocks noChangeArrowheads="1"/>
          </p:cNvSpPr>
          <p:nvPr/>
        </p:nvSpPr>
        <p:spPr bwMode="auto">
          <a:xfrm>
            <a:off x="436553" y="2438590"/>
            <a:ext cx="11073089" cy="3785652"/>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CC7832"/>
                </a:solidFill>
                <a:effectLst/>
                <a:latin typeface="Arial Unicode MS"/>
                <a:ea typeface="JetBrains Mono"/>
              </a:rPr>
              <a:t>if </a:t>
            </a:r>
            <a:r>
              <a:rPr kumimoji="0" lang="zh-CN" altLang="zh-CN" sz="2000" b="0" i="0" u="none" strike="noStrike" cap="none" normalizeH="0" baseline="0" dirty="0">
                <a:ln>
                  <a:noFill/>
                </a:ln>
                <a:solidFill>
                  <a:srgbClr val="A9B7C6"/>
                </a:solidFill>
                <a:effectLst/>
                <a:latin typeface="Arial Unicode MS"/>
                <a:ea typeface="JetBrains Mono"/>
              </a:rPr>
              <a:t>__name__ == </a:t>
            </a:r>
            <a:r>
              <a:rPr kumimoji="0" lang="zh-CN" altLang="zh-CN" sz="2000" b="0" i="0" u="none" strike="noStrike" cap="none" normalizeH="0" baseline="0" dirty="0">
                <a:ln>
                  <a:noFill/>
                </a:ln>
                <a:solidFill>
                  <a:srgbClr val="6A8759"/>
                </a:solidFill>
                <a:effectLst/>
                <a:latin typeface="Arial Unicode MS"/>
                <a:ea typeface="JetBrains Mono"/>
              </a:rPr>
              <a:t>'__main__'</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img_path = </a:t>
            </a:r>
            <a:r>
              <a:rPr kumimoji="0" lang="zh-CN" altLang="zh-CN" sz="2000" b="0" i="0" u="none" strike="noStrike" cap="none" normalizeH="0" baseline="0" dirty="0">
                <a:ln>
                  <a:noFill/>
                </a:ln>
                <a:solidFill>
                  <a:srgbClr val="6A8759"/>
                </a:solidFill>
                <a:effectLst/>
                <a:latin typeface="Arial Unicode MS"/>
                <a:ea typeface="JetBrains Mono"/>
              </a:rPr>
              <a:t>"img_sample/</a:t>
            </a:r>
            <a:r>
              <a:rPr kumimoji="0" lang="zh-CN" altLang="zh-CN" sz="2000" b="0" i="0" u="none" strike="noStrike" cap="none" normalizeH="0" baseline="0" dirty="0">
                <a:ln>
                  <a:noFill/>
                </a:ln>
                <a:solidFill>
                  <a:srgbClr val="6A8759"/>
                </a:solidFill>
                <a:effectLst/>
                <a:highlight>
                  <a:srgbClr val="0000FF"/>
                </a:highlight>
                <a:latin typeface="Arial Unicode MS"/>
                <a:ea typeface="JetBrains Mono"/>
              </a:rPr>
              <a:t>8.png</a:t>
            </a:r>
            <a:r>
              <a:rPr kumimoji="0" lang="zh-CN" altLang="zh-CN" sz="2000" b="0" i="0" u="none" strike="noStrike" cap="none" normalizeH="0" baseline="0" dirty="0">
                <a:ln>
                  <a:noFill/>
                </a:ln>
                <a:solidFill>
                  <a:srgbClr val="6A8759"/>
                </a:solidFill>
                <a:effectLst/>
                <a:latin typeface="Arial Unicode MS"/>
                <a:ea typeface="JetBrains Mono"/>
              </a:rPr>
              <a:t>"</a:t>
            </a:r>
            <a:br>
              <a:rPr kumimoji="0" lang="zh-CN" altLang="zh-CN" sz="2000" b="0" i="0" u="none" strike="noStrike" cap="none" normalizeH="0" baseline="0" dirty="0">
                <a:ln>
                  <a:noFill/>
                </a:ln>
                <a:solidFill>
                  <a:srgbClr val="6A8759"/>
                </a:solidFill>
                <a:effectLst/>
                <a:latin typeface="Arial Unicode MS"/>
                <a:ea typeface="JetBrains Mono"/>
              </a:rPr>
            </a:br>
            <a:r>
              <a:rPr kumimoji="0" lang="zh-CN" altLang="zh-CN" sz="2000" b="0" i="0" u="none" strike="noStrike" cap="none" normalizeH="0" baseline="0" dirty="0">
                <a:ln>
                  <a:noFill/>
                </a:ln>
                <a:solidFill>
                  <a:srgbClr val="6A8759"/>
                </a:solidFill>
                <a:effectLst/>
                <a:latin typeface="Arial Unicode MS"/>
                <a:ea typeface="JetBrains Mono"/>
              </a:rPr>
              <a:t>    </a:t>
            </a:r>
            <a:r>
              <a:rPr kumimoji="0" lang="zh-CN" altLang="zh-CN" sz="2000" b="0" i="0" u="none" strike="noStrike" cap="none" normalizeH="0" baseline="0" dirty="0">
                <a:ln>
                  <a:noFill/>
                </a:ln>
                <a:solidFill>
                  <a:srgbClr val="808080"/>
                </a:solidFill>
                <a:effectLst/>
                <a:latin typeface="Arial Unicode MS"/>
                <a:ea typeface="JetBrains Mono"/>
              </a:rPr>
              <a:t># reload the model</a:t>
            </a:r>
            <a:br>
              <a:rPr kumimoji="0" lang="zh-CN" altLang="zh-CN" sz="2000" b="0" i="0" u="none" strike="noStrike" cap="none" normalizeH="0" baseline="0" dirty="0">
                <a:ln>
                  <a:noFill/>
                </a:ln>
                <a:solidFill>
                  <a:srgbClr val="808080"/>
                </a:solidFill>
                <a:effectLst/>
                <a:latin typeface="Arial Unicode MS"/>
                <a:ea typeface="JetBrains Mono"/>
              </a:rPr>
            </a:br>
            <a:r>
              <a:rPr kumimoji="0" lang="zh-CN" altLang="zh-CN" sz="2000" b="0" i="0" u="none" strike="noStrike" cap="none" normalizeH="0" baseline="0" dirty="0">
                <a:ln>
                  <a:noFill/>
                </a:ln>
                <a:solidFill>
                  <a:srgbClr val="808080"/>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trained_model = tf.keras.models.load_model(</a:t>
            </a:r>
            <a:r>
              <a:rPr kumimoji="0" lang="zh-CN" altLang="zh-CN" sz="2000" b="0" i="0" u="none" strike="noStrike" cap="none" normalizeH="0" baseline="0" dirty="0">
                <a:ln>
                  <a:noFill/>
                </a:ln>
                <a:solidFill>
                  <a:srgbClr val="AA4926"/>
                </a:solidFill>
                <a:effectLst/>
                <a:latin typeface="Arial Unicode MS"/>
                <a:ea typeface="JetBrains Mono"/>
              </a:rPr>
              <a:t>filepath</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"record/my_best_model.keras"</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808080"/>
                </a:solidFill>
                <a:effectLst/>
                <a:latin typeface="Arial Unicode MS"/>
                <a:ea typeface="JetBrains Mono"/>
              </a:rPr>
              <a:t># preprocess the test image</a:t>
            </a:r>
            <a:br>
              <a:rPr kumimoji="0" lang="zh-CN" altLang="zh-CN" sz="2000" b="0" i="0" u="none" strike="noStrike" cap="none" normalizeH="0" baseline="0" dirty="0">
                <a:ln>
                  <a:noFill/>
                </a:ln>
                <a:solidFill>
                  <a:srgbClr val="808080"/>
                </a:solidFill>
                <a:effectLst/>
                <a:latin typeface="Arial Unicode MS"/>
                <a:ea typeface="JetBrains Mono"/>
              </a:rPr>
            </a:br>
            <a:r>
              <a:rPr kumimoji="0" lang="zh-CN" altLang="zh-CN" sz="2000" b="0" i="0" u="none" strike="noStrike" cap="none" normalizeH="0" baseline="0" dirty="0">
                <a:ln>
                  <a:noFill/>
                </a:ln>
                <a:solidFill>
                  <a:srgbClr val="808080"/>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processed_image = preprocess_image(img_path)</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result = trained_model.predict(processed_image)</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808080"/>
                </a:solidFill>
                <a:effectLst/>
                <a:latin typeface="Arial Unicode MS"/>
                <a:ea typeface="JetBrains Mono"/>
              </a:rPr>
              <a:t># analysis the result</a:t>
            </a:r>
            <a:br>
              <a:rPr kumimoji="0" lang="zh-CN" altLang="zh-CN" sz="2000" b="0" i="0" u="none" strike="noStrike" cap="none" normalizeH="0" baseline="0" dirty="0">
                <a:ln>
                  <a:noFill/>
                </a:ln>
                <a:solidFill>
                  <a:srgbClr val="808080"/>
                </a:solidFill>
                <a:effectLst/>
                <a:latin typeface="Arial Unicode MS"/>
                <a:ea typeface="JetBrains Mono"/>
              </a:rPr>
            </a:br>
            <a:r>
              <a:rPr kumimoji="0" lang="zh-CN" altLang="zh-CN" sz="2000" b="0" i="0" u="none" strike="noStrike" cap="none" normalizeH="0" baseline="0" dirty="0">
                <a:ln>
                  <a:noFill/>
                </a:ln>
                <a:solidFill>
                  <a:srgbClr val="808080"/>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predicted_label = np.argmax(result</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axis</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897BB"/>
                </a:solidFill>
                <a:effectLst/>
                <a:latin typeface="Arial Unicode MS"/>
                <a:ea typeface="JetBrains Mono"/>
              </a:rPr>
              <a:t>1</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897BB"/>
                </a:solidFill>
                <a:effectLst/>
                <a:latin typeface="Arial Unicode MS"/>
                <a:ea typeface="JetBrains Mono"/>
              </a:rPr>
              <a:t>0</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confidence = np.max(result</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axis</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897BB"/>
                </a:solidFill>
                <a:effectLst/>
                <a:latin typeface="Arial Unicode MS"/>
                <a:ea typeface="JetBrains Mono"/>
              </a:rPr>
              <a:t>1</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897BB"/>
                </a:solidFill>
                <a:effectLst/>
                <a:latin typeface="Arial Unicode MS"/>
                <a:ea typeface="JetBrains Mono"/>
              </a:rPr>
              <a:t>0</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8888C6"/>
                </a:solidFill>
                <a:effectLst/>
                <a:latin typeface="Arial Unicode MS"/>
                <a:ea typeface="JetBrains Mono"/>
              </a:rPr>
              <a:t>print</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f"result: </a:t>
            </a:r>
            <a:r>
              <a:rPr kumimoji="0" lang="zh-CN" altLang="zh-CN" sz="2000" b="0" i="0" u="none" strike="noStrike" cap="none" normalizeH="0" baseline="0" dirty="0">
                <a:ln>
                  <a:noFill/>
                </a:ln>
                <a:solidFill>
                  <a:srgbClr val="CC7832"/>
                </a:solidFill>
                <a:effectLst/>
                <a:latin typeface="Arial Unicode MS"/>
                <a:ea typeface="JetBrains Mono"/>
              </a:rPr>
              <a:t>{</a:t>
            </a:r>
            <a:r>
              <a:rPr kumimoji="0" lang="zh-CN" altLang="zh-CN" sz="2000" b="0" i="0" u="none" strike="noStrike" cap="none" normalizeH="0" baseline="0" dirty="0">
                <a:ln>
                  <a:noFill/>
                </a:ln>
                <a:solidFill>
                  <a:srgbClr val="A9B7C6"/>
                </a:solidFill>
                <a:effectLst/>
                <a:latin typeface="Arial Unicode MS"/>
                <a:ea typeface="JetBrains Mono"/>
              </a:rPr>
              <a:t>predicted_label</a:t>
            </a:r>
            <a:r>
              <a:rPr kumimoji="0" lang="zh-CN" altLang="zh-CN" sz="2000" b="0" i="0" u="none" strike="noStrike" cap="none" normalizeH="0" baseline="0" dirty="0">
                <a:ln>
                  <a:noFill/>
                </a:ln>
                <a:solidFill>
                  <a:srgbClr val="CC7832"/>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8888C6"/>
                </a:solidFill>
                <a:effectLst/>
                <a:latin typeface="Arial Unicode MS"/>
                <a:ea typeface="JetBrains Mono"/>
              </a:rPr>
              <a:t>print</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f"prob: </a:t>
            </a:r>
            <a:r>
              <a:rPr kumimoji="0" lang="zh-CN" altLang="zh-CN" sz="2000" b="0" i="0" u="none" strike="noStrike" cap="none" normalizeH="0" baseline="0" dirty="0">
                <a:ln>
                  <a:noFill/>
                </a:ln>
                <a:solidFill>
                  <a:srgbClr val="CC7832"/>
                </a:solidFill>
                <a:effectLst/>
                <a:latin typeface="Arial Unicode MS"/>
                <a:ea typeface="JetBrains Mono"/>
              </a:rPr>
              <a:t>{</a:t>
            </a:r>
            <a:r>
              <a:rPr kumimoji="0" lang="zh-CN" altLang="zh-CN" sz="2000" b="0" i="0" u="none" strike="noStrike" cap="none" normalizeH="0" baseline="0" dirty="0">
                <a:ln>
                  <a:noFill/>
                </a:ln>
                <a:solidFill>
                  <a:srgbClr val="A9B7C6"/>
                </a:solidFill>
                <a:effectLst/>
                <a:latin typeface="Arial Unicode MS"/>
                <a:ea typeface="JetBrains Mono"/>
              </a:rPr>
              <a:t>confidence</a:t>
            </a:r>
            <a:r>
              <a:rPr kumimoji="0" lang="zh-CN" altLang="zh-CN" sz="2000" b="0" i="0" u="none" strike="noStrike" cap="none" normalizeH="0" baseline="0" dirty="0">
                <a:ln>
                  <a:noFill/>
                </a:ln>
                <a:solidFill>
                  <a:srgbClr val="CC7832"/>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.4f</a:t>
            </a:r>
            <a:r>
              <a:rPr kumimoji="0" lang="zh-CN" altLang="zh-CN" sz="2000" b="0" i="0" u="none" strike="noStrike" cap="none" normalizeH="0" baseline="0" dirty="0">
                <a:ln>
                  <a:noFill/>
                </a:ln>
                <a:solidFill>
                  <a:srgbClr val="CC7832"/>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a:t>
            </a:r>
            <a:r>
              <a:rPr kumimoji="0" lang="zh-CN" altLang="zh-CN" sz="2000" b="0" i="0" u="none" strike="noStrike" cap="none" normalizeH="0" baseline="0" dirty="0">
                <a:ln>
                  <a:noFill/>
                </a:ln>
                <a:solidFill>
                  <a:srgbClr val="A9B7C6"/>
                </a:solidFill>
                <a:effectLst/>
                <a:latin typeface="Arial Unicode MS"/>
                <a:ea typeface="JetBrains Mono"/>
              </a:rPr>
              <a:t>)</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sp>
        <p:nvSpPr>
          <p:cNvPr id="4" name="文本框 3">
            <a:extLst>
              <a:ext uri="{FF2B5EF4-FFF2-40B4-BE49-F238E27FC236}">
                <a16:creationId xmlns:a16="http://schemas.microsoft.com/office/drawing/2014/main" id="{BF6928A6-A951-98EF-921E-3CC0C38892CE}"/>
              </a:ext>
            </a:extLst>
          </p:cNvPr>
          <p:cNvSpPr txBox="1"/>
          <p:nvPr/>
        </p:nvSpPr>
        <p:spPr>
          <a:xfrm>
            <a:off x="464392" y="1882728"/>
            <a:ext cx="6959600"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Start test</a:t>
            </a:r>
          </a:p>
        </p:txBody>
      </p:sp>
    </p:spTree>
    <p:extLst>
      <p:ext uri="{BB962C8B-B14F-4D97-AF65-F5344CB8AC3E}">
        <p14:creationId xmlns:p14="http://schemas.microsoft.com/office/powerpoint/2010/main" val="177326448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15</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altLang="zh-CN" sz="3400" dirty="0">
                <a:latin typeface="Arial" panose="020B0604020202020204" pitchFamily="34" charset="0"/>
                <a:cs typeface="Arial" panose="020B0604020202020204" pitchFamily="34" charset="0"/>
              </a:rPr>
              <a:t>4.How to train and test your model</a:t>
            </a:r>
            <a:endParaRPr lang="fr-FR" sz="3400" dirty="0">
              <a:latin typeface="Arial" panose="020B0604020202020204" pitchFamily="34" charset="0"/>
              <a:cs typeface="Arial" panose="020B0604020202020204" pitchFamily="34" charset="0"/>
            </a:endParaRPr>
          </a:p>
        </p:txBody>
      </p:sp>
      <p:pic>
        <p:nvPicPr>
          <p:cNvPr id="4" name="图片 3">
            <a:extLst>
              <a:ext uri="{FF2B5EF4-FFF2-40B4-BE49-F238E27FC236}">
                <a16:creationId xmlns:a16="http://schemas.microsoft.com/office/drawing/2014/main" id="{9981F4F7-618E-7FD3-9112-93D03FDE8857}"/>
              </a:ext>
            </a:extLst>
          </p:cNvPr>
          <p:cNvPicPr>
            <a:picLocks noChangeAspect="1"/>
          </p:cNvPicPr>
          <p:nvPr/>
        </p:nvPicPr>
        <p:blipFill>
          <a:blip r:embed="rId2"/>
          <a:stretch>
            <a:fillRect/>
          </a:stretch>
        </p:blipFill>
        <p:spPr>
          <a:xfrm>
            <a:off x="706109" y="5527066"/>
            <a:ext cx="10398596" cy="621564"/>
          </a:xfrm>
          <a:prstGeom prst="rect">
            <a:avLst/>
          </a:prstGeom>
        </p:spPr>
      </p:pic>
      <p:sp>
        <p:nvSpPr>
          <p:cNvPr id="5" name="文本框 4">
            <a:extLst>
              <a:ext uri="{FF2B5EF4-FFF2-40B4-BE49-F238E27FC236}">
                <a16:creationId xmlns:a16="http://schemas.microsoft.com/office/drawing/2014/main" id="{D493C890-9598-F558-4380-62AA2024C3E9}"/>
              </a:ext>
            </a:extLst>
          </p:cNvPr>
          <p:cNvSpPr txBox="1"/>
          <p:nvPr/>
        </p:nvSpPr>
        <p:spPr>
          <a:xfrm>
            <a:off x="464391" y="1882728"/>
            <a:ext cx="10673591" cy="461665"/>
          </a:xfrm>
          <a:prstGeom prst="rect">
            <a:avLst/>
          </a:prstGeom>
          <a:noFill/>
        </p:spPr>
        <p:txBody>
          <a:bodyPr wrap="square" rtlCol="0">
            <a:spAutoFit/>
          </a:bodyPr>
          <a:lstStyle/>
          <a:p>
            <a:r>
              <a:rPr lang="en-US" altLang="zh-CN" sz="2400" b="0" i="0" dirty="0">
                <a:solidFill>
                  <a:srgbClr val="333333"/>
                </a:solidFill>
                <a:effectLst/>
                <a:latin typeface="Verdana" panose="020B0604030504040204" pitchFamily="34" charset="0"/>
              </a:rPr>
              <a:t>The road ahead is long and far-reaching</a:t>
            </a:r>
            <a:endParaRPr lang="en-US" altLang="zh-CN" sz="2400" dirty="0">
              <a:latin typeface="Arial" panose="020B0604020202020204" pitchFamily="34" charset="0"/>
              <a:cs typeface="Arial" panose="020B0604020202020204" pitchFamily="34" charset="0"/>
            </a:endParaRPr>
          </a:p>
        </p:txBody>
      </p:sp>
      <p:pic>
        <p:nvPicPr>
          <p:cNvPr id="8" name="图片 7">
            <a:extLst>
              <a:ext uri="{FF2B5EF4-FFF2-40B4-BE49-F238E27FC236}">
                <a16:creationId xmlns:a16="http://schemas.microsoft.com/office/drawing/2014/main" id="{C6C3C2E5-98DA-0DEA-768E-B91ADA0E84BF}"/>
              </a:ext>
            </a:extLst>
          </p:cNvPr>
          <p:cNvPicPr>
            <a:picLocks noChangeAspect="1"/>
          </p:cNvPicPr>
          <p:nvPr/>
        </p:nvPicPr>
        <p:blipFill>
          <a:blip r:embed="rId3"/>
          <a:stretch>
            <a:fillRect/>
          </a:stretch>
        </p:blipFill>
        <p:spPr>
          <a:xfrm>
            <a:off x="706109" y="2628894"/>
            <a:ext cx="2143125" cy="2143125"/>
          </a:xfrm>
          <a:prstGeom prst="rect">
            <a:avLst/>
          </a:prstGeom>
          <a:ln>
            <a:solidFill>
              <a:schemeClr val="tx1"/>
            </a:solidFill>
          </a:ln>
        </p:spPr>
      </p:pic>
      <p:sp>
        <p:nvSpPr>
          <p:cNvPr id="13" name="文本框 12">
            <a:extLst>
              <a:ext uri="{FF2B5EF4-FFF2-40B4-BE49-F238E27FC236}">
                <a16:creationId xmlns:a16="http://schemas.microsoft.com/office/drawing/2014/main" id="{0F3ECACC-176A-757A-C24E-5C8C958CD9FC}"/>
              </a:ext>
            </a:extLst>
          </p:cNvPr>
          <p:cNvSpPr txBox="1"/>
          <p:nvPr/>
        </p:nvSpPr>
        <p:spPr>
          <a:xfrm>
            <a:off x="3134031" y="2920081"/>
            <a:ext cx="8003951" cy="1631216"/>
          </a:xfrm>
          <a:prstGeom prst="rect">
            <a:avLst/>
          </a:prstGeom>
          <a:noFill/>
        </p:spPr>
        <p:txBody>
          <a:bodyPr wrap="square">
            <a:spAutoFit/>
          </a:bodyPr>
          <a:lstStyle/>
          <a:p>
            <a:r>
              <a:rPr lang="en-US" altLang="zh-CN" sz="2000" dirty="0">
                <a:latin typeface="Arial" panose="020B0604020202020204" pitchFamily="34" charset="0"/>
                <a:cs typeface="Arial" panose="020B0604020202020204" pitchFamily="34" charset="0"/>
              </a:rPr>
              <a:t>I did output the confidence levels for all 0 through 9 using breakpoint debugging, and as you can see, the model thinks that the number 4 has a high probability of being 9 a very low probability of being 1. While the confidence levels are much lower than the results for the other numbers, the two possible outcomes are still wrong.</a:t>
            </a:r>
            <a:endParaRPr lang="zh-CN" altLang="en-US" sz="2000" dirty="0">
              <a:latin typeface="Arial" panose="020B0604020202020204" pitchFamily="34" charset="0"/>
              <a:cs typeface="Arial" panose="020B0604020202020204" pitchFamily="34" charset="0"/>
            </a:endParaRPr>
          </a:p>
        </p:txBody>
      </p:sp>
      <p:sp>
        <p:nvSpPr>
          <p:cNvPr id="17" name="文本框 16">
            <a:extLst>
              <a:ext uri="{FF2B5EF4-FFF2-40B4-BE49-F238E27FC236}">
                <a16:creationId xmlns:a16="http://schemas.microsoft.com/office/drawing/2014/main" id="{62611232-D8E1-4400-AF52-BFDEB44BB18A}"/>
              </a:ext>
            </a:extLst>
          </p:cNvPr>
          <p:cNvSpPr txBox="1"/>
          <p:nvPr/>
        </p:nvSpPr>
        <p:spPr>
          <a:xfrm>
            <a:off x="648928" y="5035874"/>
            <a:ext cx="6105832" cy="400110"/>
          </a:xfrm>
          <a:prstGeom prst="rect">
            <a:avLst/>
          </a:prstGeom>
          <a:noFill/>
        </p:spPr>
        <p:txBody>
          <a:bodyPr wrap="square">
            <a:spAutoFit/>
          </a:bodyPr>
          <a:lstStyle/>
          <a:p>
            <a:r>
              <a:rPr lang="en-US" altLang="zh-CN" sz="2000" dirty="0">
                <a:latin typeface="Arial" panose="020B0604020202020204" pitchFamily="34" charset="0"/>
                <a:cs typeface="Arial" panose="020B0604020202020204" pitchFamily="34" charset="0"/>
              </a:rPr>
              <a:t>The full confidence levels are as follows</a:t>
            </a:r>
            <a:endParaRPr lang="zh-CN" altLang="en-US" sz="2000" dirty="0">
              <a:latin typeface="Arial" panose="020B0604020202020204" pitchFamily="34" charset="0"/>
              <a:cs typeface="Arial" panose="020B0604020202020204" pitchFamily="34" charset="0"/>
            </a:endParaRPr>
          </a:p>
        </p:txBody>
      </p:sp>
      <p:sp>
        <p:nvSpPr>
          <p:cNvPr id="18" name="文本框 17">
            <a:extLst>
              <a:ext uri="{FF2B5EF4-FFF2-40B4-BE49-F238E27FC236}">
                <a16:creationId xmlns:a16="http://schemas.microsoft.com/office/drawing/2014/main" id="{68579097-C935-80F0-1AC4-F809E21855E1}"/>
              </a:ext>
            </a:extLst>
          </p:cNvPr>
          <p:cNvSpPr txBox="1"/>
          <p:nvPr/>
        </p:nvSpPr>
        <p:spPr>
          <a:xfrm>
            <a:off x="3134031" y="2412875"/>
            <a:ext cx="10673591" cy="461665"/>
          </a:xfrm>
          <a:prstGeom prst="rect">
            <a:avLst/>
          </a:prstGeom>
          <a:noFill/>
        </p:spPr>
        <p:txBody>
          <a:bodyPr wrap="square" rtlCol="0">
            <a:spAutoFit/>
          </a:bodyPr>
          <a:lstStyle/>
          <a:p>
            <a:r>
              <a:rPr lang="en-US" altLang="zh-CN" sz="2400" b="1" i="0" dirty="0">
                <a:solidFill>
                  <a:srgbClr val="333333"/>
                </a:solidFill>
                <a:effectLst/>
                <a:latin typeface="Verdana" panose="020B0604030504040204" pitchFamily="34" charset="0"/>
              </a:rPr>
              <a:t>4 or 9?</a:t>
            </a:r>
            <a:endParaRPr lang="en-US" altLang="zh-CN" sz="2400" b="1"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97138911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16</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fr-FR" sz="3400" dirty="0">
                <a:latin typeface="Arial" panose="020B0604020202020204" pitchFamily="34" charset="0"/>
                <a:cs typeface="Arial" panose="020B0604020202020204" pitchFamily="34" charset="0"/>
              </a:rPr>
              <a:t>More</a:t>
            </a:r>
          </a:p>
        </p:txBody>
      </p:sp>
      <p:pic>
        <p:nvPicPr>
          <p:cNvPr id="9" name="图片 8">
            <a:extLst>
              <a:ext uri="{FF2B5EF4-FFF2-40B4-BE49-F238E27FC236}">
                <a16:creationId xmlns:a16="http://schemas.microsoft.com/office/drawing/2014/main" id="{BBA0E90C-C91D-719E-ED72-47C2C8012CE3}"/>
              </a:ext>
            </a:extLst>
          </p:cNvPr>
          <p:cNvPicPr>
            <a:picLocks noChangeAspect="1"/>
          </p:cNvPicPr>
          <p:nvPr/>
        </p:nvPicPr>
        <p:blipFill>
          <a:blip r:embed="rId2"/>
          <a:stretch>
            <a:fillRect/>
          </a:stretch>
        </p:blipFill>
        <p:spPr>
          <a:xfrm>
            <a:off x="591677" y="2402365"/>
            <a:ext cx="6188112" cy="3673969"/>
          </a:xfrm>
          <a:prstGeom prst="rect">
            <a:avLst/>
          </a:prstGeom>
        </p:spPr>
      </p:pic>
      <p:sp>
        <p:nvSpPr>
          <p:cNvPr id="10" name="文本框 9">
            <a:extLst>
              <a:ext uri="{FF2B5EF4-FFF2-40B4-BE49-F238E27FC236}">
                <a16:creationId xmlns:a16="http://schemas.microsoft.com/office/drawing/2014/main" id="{50EA7C68-9DAD-6A51-EE43-5B91F4144D3A}"/>
              </a:ext>
            </a:extLst>
          </p:cNvPr>
          <p:cNvSpPr txBox="1"/>
          <p:nvPr/>
        </p:nvSpPr>
        <p:spPr>
          <a:xfrm>
            <a:off x="464391" y="1882728"/>
            <a:ext cx="10673591" cy="461665"/>
          </a:xfrm>
          <a:prstGeom prst="rect">
            <a:avLst/>
          </a:prstGeom>
          <a:noFill/>
        </p:spPr>
        <p:txBody>
          <a:bodyPr wrap="square" rtlCol="0">
            <a:spAutoFit/>
          </a:bodyPr>
          <a:lstStyle/>
          <a:p>
            <a:r>
              <a:rPr lang="en-US" altLang="zh-CN" sz="2400" b="0" i="0" dirty="0">
                <a:solidFill>
                  <a:srgbClr val="333333"/>
                </a:solidFill>
                <a:effectLst/>
                <a:latin typeface="Arial" panose="020B0604020202020204" pitchFamily="34" charset="0"/>
                <a:cs typeface="Arial" panose="020B0604020202020204" pitchFamily="34" charset="0"/>
              </a:rPr>
              <a:t>Come to my </a:t>
            </a:r>
            <a:r>
              <a:rPr lang="en-US" altLang="zh-CN" sz="2400" b="0" i="0" dirty="0" err="1">
                <a:solidFill>
                  <a:srgbClr val="333333"/>
                </a:solidFill>
                <a:effectLst/>
                <a:latin typeface="Arial" panose="020B0604020202020204" pitchFamily="34" charset="0"/>
                <a:cs typeface="Arial" panose="020B0604020202020204" pitchFamily="34" charset="0"/>
              </a:rPr>
              <a:t>Github</a:t>
            </a:r>
            <a:r>
              <a:rPr lang="en-US" altLang="zh-CN" sz="2400" b="0" i="0" dirty="0">
                <a:solidFill>
                  <a:srgbClr val="333333"/>
                </a:solidFill>
                <a:effectLst/>
                <a:latin typeface="Arial" panose="020B0604020202020204" pitchFamily="34" charset="0"/>
                <a:cs typeface="Arial" panose="020B0604020202020204" pitchFamily="34" charset="0"/>
              </a:rPr>
              <a:t> to see more</a:t>
            </a:r>
            <a:endParaRPr lang="en-US" altLang="zh-CN" sz="2400" dirty="0">
              <a:latin typeface="Arial" panose="020B0604020202020204" pitchFamily="34" charset="0"/>
              <a:cs typeface="Arial" panose="020B0604020202020204" pitchFamily="34" charset="0"/>
            </a:endParaRPr>
          </a:p>
        </p:txBody>
      </p:sp>
      <p:sp>
        <p:nvSpPr>
          <p:cNvPr id="12" name="文本框 11">
            <a:extLst>
              <a:ext uri="{FF2B5EF4-FFF2-40B4-BE49-F238E27FC236}">
                <a16:creationId xmlns:a16="http://schemas.microsoft.com/office/drawing/2014/main" id="{865C91CE-3EDA-CACE-14F9-0077B9C291E7}"/>
              </a:ext>
            </a:extLst>
          </p:cNvPr>
          <p:cNvSpPr txBox="1"/>
          <p:nvPr/>
        </p:nvSpPr>
        <p:spPr>
          <a:xfrm>
            <a:off x="673957" y="6165790"/>
            <a:ext cx="6105832" cy="400110"/>
          </a:xfrm>
          <a:prstGeom prst="rect">
            <a:avLst/>
          </a:prstGeom>
          <a:noFill/>
        </p:spPr>
        <p:txBody>
          <a:bodyPr wrap="square">
            <a:spAutoFit/>
          </a:bodyPr>
          <a:lstStyle/>
          <a:p>
            <a:r>
              <a:rPr lang="zh-CN" altLang="en-US" sz="2000" i="1" dirty="0">
                <a:solidFill>
                  <a:srgbClr val="0070C0"/>
                </a:solidFill>
                <a:latin typeface="Arial" panose="020B0604020202020204" pitchFamily="34" charset="0"/>
                <a:cs typeface="Arial" panose="020B0604020202020204" pitchFamily="34" charset="0"/>
              </a:rPr>
              <a:t>https://github.com/llllTnTlll</a:t>
            </a:r>
          </a:p>
        </p:txBody>
      </p:sp>
      <p:sp>
        <p:nvSpPr>
          <p:cNvPr id="14" name="文本框 13">
            <a:extLst>
              <a:ext uri="{FF2B5EF4-FFF2-40B4-BE49-F238E27FC236}">
                <a16:creationId xmlns:a16="http://schemas.microsoft.com/office/drawing/2014/main" id="{9915D66B-A902-C4B2-FA1A-46364C297FE9}"/>
              </a:ext>
            </a:extLst>
          </p:cNvPr>
          <p:cNvSpPr txBox="1"/>
          <p:nvPr/>
        </p:nvSpPr>
        <p:spPr>
          <a:xfrm>
            <a:off x="6931742" y="3054375"/>
            <a:ext cx="6105832" cy="400110"/>
          </a:xfrm>
          <a:prstGeom prst="rect">
            <a:avLst/>
          </a:prstGeom>
          <a:noFill/>
        </p:spPr>
        <p:txBody>
          <a:bodyPr wrap="square">
            <a:spAutoFit/>
          </a:bodyPr>
          <a:lstStyle/>
          <a:p>
            <a:r>
              <a:rPr lang="en-US" altLang="zh-CN" sz="2000" dirty="0" err="1">
                <a:hlinkClick r:id="rId3"/>
              </a:rPr>
              <a:t>llllTnTlll</a:t>
            </a:r>
            <a:r>
              <a:rPr lang="en-US" altLang="zh-CN" sz="2000" dirty="0">
                <a:hlinkClick r:id="rId3"/>
              </a:rPr>
              <a:t>/</a:t>
            </a:r>
            <a:r>
              <a:rPr lang="en-US" altLang="zh-CN" sz="2000" dirty="0" err="1">
                <a:hlinkClick r:id="rId3"/>
              </a:rPr>
              <a:t>MNIST_Tensorflow</a:t>
            </a:r>
            <a:r>
              <a:rPr lang="en-US" altLang="zh-CN" sz="2000" dirty="0">
                <a:hlinkClick r:id="rId3"/>
              </a:rPr>
              <a:t> (github.com)</a:t>
            </a:r>
            <a:endParaRPr lang="zh-CN" altLang="en-US" sz="2000" dirty="0"/>
          </a:p>
        </p:txBody>
      </p:sp>
      <p:sp>
        <p:nvSpPr>
          <p:cNvPr id="16" name="文本框 15">
            <a:extLst>
              <a:ext uri="{FF2B5EF4-FFF2-40B4-BE49-F238E27FC236}">
                <a16:creationId xmlns:a16="http://schemas.microsoft.com/office/drawing/2014/main" id="{450FED11-06A0-DA8E-DB12-24ADDB9BF661}"/>
              </a:ext>
            </a:extLst>
          </p:cNvPr>
          <p:cNvSpPr txBox="1"/>
          <p:nvPr/>
        </p:nvSpPr>
        <p:spPr>
          <a:xfrm>
            <a:off x="6931742" y="5642570"/>
            <a:ext cx="6518786" cy="523220"/>
          </a:xfrm>
          <a:prstGeom prst="rect">
            <a:avLst/>
          </a:prstGeom>
          <a:noFill/>
        </p:spPr>
        <p:txBody>
          <a:bodyPr wrap="square">
            <a:spAutoFit/>
          </a:bodyPr>
          <a:lstStyle/>
          <a:p>
            <a:r>
              <a:rPr lang="en-US" altLang="zh-CN" dirty="0">
                <a:hlinkClick r:id="rId4"/>
              </a:rPr>
              <a:t>machineLearning/Checkpoint/MNIST_withCheckpoint.py at master · </a:t>
            </a:r>
            <a:r>
              <a:rPr lang="en-US" altLang="zh-CN" dirty="0" err="1">
                <a:hlinkClick r:id="rId4"/>
              </a:rPr>
              <a:t>llllTnTlll</a:t>
            </a:r>
            <a:r>
              <a:rPr lang="en-US" altLang="zh-CN" dirty="0">
                <a:hlinkClick r:id="rId4"/>
              </a:rPr>
              <a:t>/</a:t>
            </a:r>
            <a:r>
              <a:rPr lang="en-US" altLang="zh-CN" dirty="0" err="1">
                <a:hlinkClick r:id="rId4"/>
              </a:rPr>
              <a:t>machineLearning</a:t>
            </a:r>
            <a:r>
              <a:rPr lang="en-US" altLang="zh-CN" dirty="0">
                <a:hlinkClick r:id="rId4"/>
              </a:rPr>
              <a:t> (github.com)</a:t>
            </a:r>
            <a:endParaRPr lang="zh-CN" altLang="en-US" dirty="0"/>
          </a:p>
        </p:txBody>
      </p:sp>
      <p:sp>
        <p:nvSpPr>
          <p:cNvPr id="21" name="文本框 20">
            <a:extLst>
              <a:ext uri="{FF2B5EF4-FFF2-40B4-BE49-F238E27FC236}">
                <a16:creationId xmlns:a16="http://schemas.microsoft.com/office/drawing/2014/main" id="{3643D2F2-6F30-5683-C605-185324DF945B}"/>
              </a:ext>
            </a:extLst>
          </p:cNvPr>
          <p:cNvSpPr txBox="1"/>
          <p:nvPr/>
        </p:nvSpPr>
        <p:spPr>
          <a:xfrm>
            <a:off x="6931742" y="2189764"/>
            <a:ext cx="4828854" cy="707886"/>
          </a:xfrm>
          <a:prstGeom prst="rect">
            <a:avLst/>
          </a:prstGeom>
          <a:noFill/>
        </p:spPr>
        <p:txBody>
          <a:bodyPr wrap="square" rtlCol="0">
            <a:spAutoFit/>
          </a:bodyPr>
          <a:lstStyle/>
          <a:p>
            <a:r>
              <a:rPr lang="en-US" altLang="zh-CN" sz="2000" b="0" i="0" dirty="0">
                <a:solidFill>
                  <a:srgbClr val="333333"/>
                </a:solidFill>
                <a:effectLst/>
                <a:latin typeface="Arial" panose="020B0604020202020204" pitchFamily="34" charset="0"/>
                <a:cs typeface="Arial" panose="020B0604020202020204" pitchFamily="34" charset="0"/>
              </a:rPr>
              <a:t>You can download all the material from this publication in my repository:</a:t>
            </a:r>
            <a:endParaRPr lang="en-US" altLang="zh-CN" sz="2000" dirty="0">
              <a:latin typeface="Arial" panose="020B0604020202020204" pitchFamily="34" charset="0"/>
              <a:cs typeface="Arial" panose="020B0604020202020204" pitchFamily="34" charset="0"/>
            </a:endParaRPr>
          </a:p>
        </p:txBody>
      </p:sp>
      <p:sp>
        <p:nvSpPr>
          <p:cNvPr id="25" name="文本框 24">
            <a:extLst>
              <a:ext uri="{FF2B5EF4-FFF2-40B4-BE49-F238E27FC236}">
                <a16:creationId xmlns:a16="http://schemas.microsoft.com/office/drawing/2014/main" id="{BDD1CFCE-7EEB-4A98-1E69-04759247767E}"/>
              </a:ext>
            </a:extLst>
          </p:cNvPr>
          <p:cNvSpPr txBox="1"/>
          <p:nvPr/>
        </p:nvSpPr>
        <p:spPr>
          <a:xfrm>
            <a:off x="6931742" y="3611210"/>
            <a:ext cx="4828854" cy="1938992"/>
          </a:xfrm>
          <a:prstGeom prst="rect">
            <a:avLst/>
          </a:prstGeom>
          <a:noFill/>
        </p:spPr>
        <p:txBody>
          <a:bodyPr wrap="square" rtlCol="0">
            <a:spAutoFit/>
          </a:bodyPr>
          <a:lstStyle/>
          <a:p>
            <a:r>
              <a:rPr lang="en-US" altLang="zh-CN" sz="2000" b="0" i="0" dirty="0">
                <a:solidFill>
                  <a:srgbClr val="333333"/>
                </a:solidFill>
                <a:effectLst/>
                <a:latin typeface="Arial" panose="020B0604020202020204" pitchFamily="34" charset="0"/>
                <a:cs typeface="Arial" panose="020B0604020202020204" pitchFamily="34" charset="0"/>
              </a:rPr>
              <a:t>About three years ago I had built a complete MNIST recognition network using the latest </a:t>
            </a:r>
            <a:r>
              <a:rPr lang="en-US" altLang="zh-CN" sz="2000" b="0" i="0" dirty="0" err="1">
                <a:solidFill>
                  <a:srgbClr val="333333"/>
                </a:solidFill>
                <a:effectLst/>
                <a:latin typeface="Arial" panose="020B0604020202020204" pitchFamily="34" charset="0"/>
                <a:cs typeface="Arial" panose="020B0604020202020204" pitchFamily="34" charset="0"/>
              </a:rPr>
              <a:t>tensorflow</a:t>
            </a:r>
            <a:r>
              <a:rPr lang="en-US" altLang="zh-CN" sz="2000" b="0" i="0" dirty="0">
                <a:solidFill>
                  <a:srgbClr val="333333"/>
                </a:solidFill>
                <a:effectLst/>
                <a:latin typeface="Arial" panose="020B0604020202020204" pitchFamily="34" charset="0"/>
                <a:cs typeface="Arial" panose="020B0604020202020204" pitchFamily="34" charset="0"/>
              </a:rPr>
              <a:t> 2.0, which is much better and has cleaner code, you can get it at the following repository address:</a:t>
            </a:r>
            <a:endParaRPr lang="en-US" altLang="zh-CN" sz="2000"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428542094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テキスト ボックス 4">
            <a:extLst>
              <a:ext uri="{FF2B5EF4-FFF2-40B4-BE49-F238E27FC236}">
                <a16:creationId xmlns:a16="http://schemas.microsoft.com/office/drawing/2014/main" id="{4D4BB31F-4B0F-4FC8-AB0C-70AC0CD40E23}"/>
              </a:ext>
            </a:extLst>
          </p:cNvPr>
          <p:cNvSpPr txBox="1"/>
          <p:nvPr/>
        </p:nvSpPr>
        <p:spPr>
          <a:xfrm>
            <a:off x="3738379" y="2311436"/>
            <a:ext cx="7993546" cy="3244158"/>
          </a:xfrm>
          <a:prstGeom prst="rect">
            <a:avLst/>
          </a:prstGeom>
          <a:noFill/>
        </p:spPr>
        <p:txBody>
          <a:bodyPr wrap="square" rtlCol="0">
            <a:spAutoFit/>
          </a:bodyPr>
          <a:lstStyle/>
          <a:p>
            <a:pPr marL="514350" indent="-514350">
              <a:lnSpc>
                <a:spcPct val="150000"/>
              </a:lnSpc>
              <a:buAutoNum type="arabicPeriod"/>
            </a:pPr>
            <a:r>
              <a:rPr lang="en-US" altLang="ja-JP" sz="2800" dirty="0">
                <a:latin typeface="Arial" panose="020B0604020202020204" pitchFamily="34" charset="0"/>
                <a:cs typeface="Arial" panose="020B0604020202020204" pitchFamily="34" charset="0"/>
              </a:rPr>
              <a:t>What is MNIST dataset</a:t>
            </a:r>
          </a:p>
          <a:p>
            <a:pPr marL="514350" indent="-514350">
              <a:lnSpc>
                <a:spcPct val="150000"/>
              </a:lnSpc>
              <a:buAutoNum type="arabicPeriod"/>
            </a:pPr>
            <a:r>
              <a:rPr lang="en-US" altLang="ja-JP" sz="2800" dirty="0">
                <a:latin typeface="Arial" panose="020B0604020202020204" pitchFamily="34" charset="0"/>
                <a:cs typeface="Arial" panose="020B0604020202020204" pitchFamily="34" charset="0"/>
              </a:rPr>
              <a:t>How to read and process data from dataset</a:t>
            </a:r>
          </a:p>
          <a:p>
            <a:pPr marL="514350" indent="-514350">
              <a:lnSpc>
                <a:spcPct val="150000"/>
              </a:lnSpc>
              <a:buAutoNum type="arabicPeriod"/>
            </a:pPr>
            <a:r>
              <a:rPr lang="en-US" altLang="ja-JP" sz="2800" dirty="0">
                <a:latin typeface="Arial" panose="020B0604020202020204" pitchFamily="34" charset="0"/>
                <a:cs typeface="Arial" panose="020B0604020202020204" pitchFamily="34" charset="0"/>
              </a:rPr>
              <a:t>How to build a </a:t>
            </a:r>
            <a:r>
              <a:rPr lang="en-US" altLang="zh-CN" sz="2800" dirty="0">
                <a:latin typeface="Arial" panose="020B0604020202020204" pitchFamily="34" charset="0"/>
                <a:cs typeface="Arial" panose="020B0604020202020204" pitchFamily="34" charset="0"/>
              </a:rPr>
              <a:t>model</a:t>
            </a:r>
            <a:endParaRPr lang="en-US" altLang="ja-JP" sz="2800" dirty="0">
              <a:latin typeface="Arial" panose="020B0604020202020204" pitchFamily="34" charset="0"/>
              <a:cs typeface="Arial" panose="020B0604020202020204" pitchFamily="34" charset="0"/>
            </a:endParaRPr>
          </a:p>
          <a:p>
            <a:pPr marL="514350" indent="-514350">
              <a:lnSpc>
                <a:spcPct val="150000"/>
              </a:lnSpc>
              <a:buAutoNum type="arabicPeriod"/>
            </a:pPr>
            <a:r>
              <a:rPr lang="en-US" altLang="ja-JP" sz="2800" dirty="0">
                <a:latin typeface="Arial" panose="020B0604020202020204" pitchFamily="34" charset="0"/>
                <a:cs typeface="Arial" panose="020B0604020202020204" pitchFamily="34" charset="0"/>
              </a:rPr>
              <a:t>How to train </a:t>
            </a:r>
            <a:r>
              <a:rPr lang="en-US" altLang="zh-CN" sz="2800" dirty="0">
                <a:latin typeface="Arial" panose="020B0604020202020204" pitchFamily="34" charset="0"/>
                <a:cs typeface="Arial" panose="020B0604020202020204" pitchFamily="34" charset="0"/>
              </a:rPr>
              <a:t>and test </a:t>
            </a:r>
            <a:r>
              <a:rPr lang="en-US" altLang="ja-JP" sz="2800" dirty="0">
                <a:latin typeface="Arial" panose="020B0604020202020204" pitchFamily="34" charset="0"/>
                <a:cs typeface="Arial" panose="020B0604020202020204" pitchFamily="34" charset="0"/>
              </a:rPr>
              <a:t>your model</a:t>
            </a:r>
          </a:p>
          <a:p>
            <a:pPr>
              <a:lnSpc>
                <a:spcPct val="150000"/>
              </a:lnSpc>
            </a:pPr>
            <a:endParaRPr lang="en-US" altLang="ja-JP" sz="2800" dirty="0">
              <a:latin typeface="Arial" panose="020B0604020202020204" pitchFamily="34" charset="0"/>
              <a:cs typeface="Arial" panose="020B0604020202020204" pitchFamily="34" charset="0"/>
            </a:endParaRPr>
          </a:p>
        </p:txBody>
      </p:sp>
      <p:sp>
        <p:nvSpPr>
          <p:cNvPr id="4" name="Espace réservé du numéro de diapositive 9">
            <a:extLst>
              <a:ext uri="{FF2B5EF4-FFF2-40B4-BE49-F238E27FC236}">
                <a16:creationId xmlns:a16="http://schemas.microsoft.com/office/drawing/2014/main" id="{AB8B9837-7CA3-9257-9DB6-52A8195681DD}"/>
              </a:ext>
            </a:extLst>
          </p:cNvPr>
          <p:cNvSpPr>
            <a:spLocks noGrp="1"/>
          </p:cNvSpPr>
          <p:nvPr>
            <p:ph type="sldNum" sz="quarter" idx="12"/>
          </p:nvPr>
        </p:nvSpPr>
        <p:spPr>
          <a:xfrm>
            <a:off x="9467851" y="6324600"/>
            <a:ext cx="2540000" cy="457200"/>
          </a:xfrm>
        </p:spPr>
        <p:txBody>
          <a:bodyPr/>
          <a:lstStyle/>
          <a:p>
            <a:pPr>
              <a:defRPr/>
            </a:pPr>
            <a:fld id="{B0D6A0D9-9360-485F-8D0D-C0452EE36335}" type="slidenum">
              <a:rPr lang="en-US" altLang="ja-JP" smtClean="0"/>
              <a:pPr>
                <a:defRPr/>
              </a:pPr>
              <a:t>2</a:t>
            </a:fld>
            <a:endParaRPr lang="en-US" altLang="ja-JP" dirty="0"/>
          </a:p>
        </p:txBody>
      </p:sp>
      <p:sp>
        <p:nvSpPr>
          <p:cNvPr id="6" name="Titre 5">
            <a:extLst>
              <a:ext uri="{FF2B5EF4-FFF2-40B4-BE49-F238E27FC236}">
                <a16:creationId xmlns:a16="http://schemas.microsoft.com/office/drawing/2014/main" id="{5ADE0B6D-B35D-4D9A-C956-80CBACB07EEC}"/>
              </a:ext>
            </a:extLst>
          </p:cNvPr>
          <p:cNvSpPr>
            <a:spLocks noGrp="1"/>
          </p:cNvSpPr>
          <p:nvPr>
            <p:ph type="title"/>
          </p:nvPr>
        </p:nvSpPr>
        <p:spPr/>
        <p:txBody>
          <a:bodyPr/>
          <a:lstStyle/>
          <a:p>
            <a:r>
              <a:rPr lang="fr-FR" altLang="ja-JP" sz="3400" kern="0" dirty="0">
                <a:latin typeface="Arial" panose="020B0604020202020204" pitchFamily="34" charset="0"/>
                <a:cs typeface="Arial" panose="020B0604020202020204" pitchFamily="34" charset="0"/>
              </a:rPr>
              <a:t>Table of contents</a:t>
            </a:r>
            <a:endParaRPr lang="fr-FR" sz="3400" dirty="0"/>
          </a:p>
        </p:txBody>
      </p:sp>
      <p:pic>
        <p:nvPicPr>
          <p:cNvPr id="3" name="图片 2">
            <a:extLst>
              <a:ext uri="{FF2B5EF4-FFF2-40B4-BE49-F238E27FC236}">
                <a16:creationId xmlns:a16="http://schemas.microsoft.com/office/drawing/2014/main" id="{34E66F6B-29C9-9E20-12EF-684F2BE9DD4D}"/>
              </a:ext>
            </a:extLst>
          </p:cNvPr>
          <p:cNvPicPr>
            <a:picLocks noChangeAspect="1"/>
          </p:cNvPicPr>
          <p:nvPr/>
        </p:nvPicPr>
        <p:blipFill>
          <a:blip r:embed="rId3"/>
          <a:stretch>
            <a:fillRect/>
          </a:stretch>
        </p:blipFill>
        <p:spPr>
          <a:xfrm>
            <a:off x="700693" y="2311436"/>
            <a:ext cx="2497515" cy="3238500"/>
          </a:xfrm>
          <a:prstGeom prst="rect">
            <a:avLst/>
          </a:prstGeom>
        </p:spPr>
      </p:pic>
    </p:spTree>
    <p:extLst>
      <p:ext uri="{BB962C8B-B14F-4D97-AF65-F5344CB8AC3E}">
        <p14:creationId xmlns:p14="http://schemas.microsoft.com/office/powerpoint/2010/main" val="2251209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Espace réservé du numéro de diapositive 9">
            <a:extLst>
              <a:ext uri="{FF2B5EF4-FFF2-40B4-BE49-F238E27FC236}">
                <a16:creationId xmlns:a16="http://schemas.microsoft.com/office/drawing/2014/main" id="{AB8B9837-7CA3-9257-9DB6-52A8195681DD}"/>
              </a:ext>
            </a:extLst>
          </p:cNvPr>
          <p:cNvSpPr>
            <a:spLocks noGrp="1"/>
          </p:cNvSpPr>
          <p:nvPr>
            <p:ph type="sldNum" sz="quarter" idx="12"/>
          </p:nvPr>
        </p:nvSpPr>
        <p:spPr>
          <a:xfrm>
            <a:off x="9467851" y="6324600"/>
            <a:ext cx="2540000" cy="457200"/>
          </a:xfrm>
        </p:spPr>
        <p:txBody>
          <a:bodyPr/>
          <a:lstStyle/>
          <a:p>
            <a:pPr>
              <a:defRPr/>
            </a:pPr>
            <a:fld id="{B0D6A0D9-9360-485F-8D0D-C0452EE36335}" type="slidenum">
              <a:rPr lang="en-US" altLang="ja-JP" smtClean="0"/>
              <a:pPr>
                <a:defRPr/>
              </a:pPr>
              <a:t>3</a:t>
            </a:fld>
            <a:endParaRPr lang="en-US" altLang="ja-JP" dirty="0"/>
          </a:p>
        </p:txBody>
      </p:sp>
      <p:sp>
        <p:nvSpPr>
          <p:cNvPr id="6" name="Titre 5">
            <a:extLst>
              <a:ext uri="{FF2B5EF4-FFF2-40B4-BE49-F238E27FC236}">
                <a16:creationId xmlns:a16="http://schemas.microsoft.com/office/drawing/2014/main" id="{5ADE0B6D-B35D-4D9A-C956-80CBACB07EEC}"/>
              </a:ext>
            </a:extLst>
          </p:cNvPr>
          <p:cNvSpPr>
            <a:spLocks noGrp="1"/>
          </p:cNvSpPr>
          <p:nvPr>
            <p:ph type="title"/>
          </p:nvPr>
        </p:nvSpPr>
        <p:spPr/>
        <p:txBody>
          <a:bodyPr/>
          <a:lstStyle/>
          <a:p>
            <a:r>
              <a:rPr lang="fr-FR" sz="3400" dirty="0">
                <a:latin typeface="Arial" panose="020B0604020202020204" pitchFamily="34" charset="0"/>
                <a:cs typeface="Arial" panose="020B0604020202020204" pitchFamily="34" charset="0"/>
              </a:rPr>
              <a:t>F</a:t>
            </a:r>
            <a:r>
              <a:rPr lang="en-US" altLang="zh-CN" sz="3400" dirty="0" err="1">
                <a:latin typeface="Arial" panose="020B0604020202020204" pitchFamily="34" charset="0"/>
                <a:cs typeface="Arial" panose="020B0604020202020204" pitchFamily="34" charset="0"/>
              </a:rPr>
              <a:t>irst</a:t>
            </a:r>
            <a:r>
              <a:rPr lang="en-US" altLang="zh-CN" sz="3400" dirty="0">
                <a:latin typeface="Arial" panose="020B0604020202020204" pitchFamily="34" charset="0"/>
                <a:cs typeface="Arial" panose="020B0604020202020204" pitchFamily="34" charset="0"/>
              </a:rPr>
              <a:t> thing first</a:t>
            </a:r>
            <a:endParaRPr lang="fr-FR" sz="3400" dirty="0"/>
          </a:p>
        </p:txBody>
      </p:sp>
      <p:pic>
        <p:nvPicPr>
          <p:cNvPr id="7" name="图片 6">
            <a:extLst>
              <a:ext uri="{FF2B5EF4-FFF2-40B4-BE49-F238E27FC236}">
                <a16:creationId xmlns:a16="http://schemas.microsoft.com/office/drawing/2014/main" id="{ABA35D66-4390-BA9F-A7B4-63891810DE55}"/>
              </a:ext>
            </a:extLst>
          </p:cNvPr>
          <p:cNvPicPr>
            <a:picLocks noChangeAspect="1"/>
          </p:cNvPicPr>
          <p:nvPr/>
        </p:nvPicPr>
        <p:blipFill>
          <a:blip r:embed="rId3"/>
          <a:stretch>
            <a:fillRect/>
          </a:stretch>
        </p:blipFill>
        <p:spPr>
          <a:xfrm>
            <a:off x="615951" y="5039336"/>
            <a:ext cx="10121900" cy="1350026"/>
          </a:xfrm>
          <a:prstGeom prst="rect">
            <a:avLst/>
          </a:prstGeom>
        </p:spPr>
      </p:pic>
      <p:sp>
        <p:nvSpPr>
          <p:cNvPr id="10" name="矩形 9">
            <a:extLst>
              <a:ext uri="{FF2B5EF4-FFF2-40B4-BE49-F238E27FC236}">
                <a16:creationId xmlns:a16="http://schemas.microsoft.com/office/drawing/2014/main" id="{ECB41A30-0FA5-F2F1-E482-BF1131ED7D07}"/>
              </a:ext>
            </a:extLst>
          </p:cNvPr>
          <p:cNvSpPr>
            <a:spLocks/>
          </p:cNvSpPr>
          <p:nvPr/>
        </p:nvSpPr>
        <p:spPr bwMode="auto">
          <a:xfrm>
            <a:off x="1714500" y="5212699"/>
            <a:ext cx="6229350" cy="393700"/>
          </a:xfrm>
          <a:prstGeom prst="rect">
            <a:avLst/>
          </a:prstGeom>
          <a:noFill/>
          <a:ln w="38100" cap="flat" cmpd="sng" algn="ctr">
            <a:solidFill>
              <a:schemeClr val="tx2">
                <a:lumMod val="50000"/>
                <a:lumOff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1" lang="zh-CN" altLang="en-US" sz="1400" b="0" i="0" u="none" strike="noStrike" cap="none" normalizeH="0" baseline="0">
              <a:ln>
                <a:noFill/>
              </a:ln>
              <a:solidFill>
                <a:schemeClr val="tx1"/>
              </a:solidFill>
              <a:effectLst/>
              <a:latin typeface="Times New Roman" pitchFamily="18" charset="0"/>
              <a:ea typeface="ＭＳ ゴシック" pitchFamily="49" charset="-128"/>
            </a:endParaRPr>
          </a:p>
        </p:txBody>
      </p:sp>
      <p:sp>
        <p:nvSpPr>
          <p:cNvPr id="12" name="文本框 11">
            <a:extLst>
              <a:ext uri="{FF2B5EF4-FFF2-40B4-BE49-F238E27FC236}">
                <a16:creationId xmlns:a16="http://schemas.microsoft.com/office/drawing/2014/main" id="{BF58CFF6-FD3A-0BFE-DC18-6CAAD77E91D5}"/>
              </a:ext>
            </a:extLst>
          </p:cNvPr>
          <p:cNvSpPr txBox="1"/>
          <p:nvPr/>
        </p:nvSpPr>
        <p:spPr>
          <a:xfrm>
            <a:off x="615951" y="1933721"/>
            <a:ext cx="6959600" cy="830997"/>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GPU support on Windows system </a:t>
            </a:r>
          </a:p>
          <a:p>
            <a:endParaRPr lang="en-US" altLang="zh-CN" sz="2400" dirty="0">
              <a:latin typeface="Arial" panose="020B0604020202020204" pitchFamily="34" charset="0"/>
              <a:cs typeface="Arial" panose="020B0604020202020204" pitchFamily="34" charset="0"/>
            </a:endParaRPr>
          </a:p>
        </p:txBody>
      </p:sp>
      <p:pic>
        <p:nvPicPr>
          <p:cNvPr id="1026" name="Picture 2" descr="Install Tensorflow GPU on Windows using CUDA and cuDNN | Coding For ...">
            <a:extLst>
              <a:ext uri="{FF2B5EF4-FFF2-40B4-BE49-F238E27FC236}">
                <a16:creationId xmlns:a16="http://schemas.microsoft.com/office/drawing/2014/main" id="{4063376F-9D8D-6A17-8B13-D10EB9F2F077}"/>
              </a:ext>
            </a:extLst>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615951" y="2638234"/>
            <a:ext cx="4019550" cy="2110264"/>
          </a:xfrm>
          <a:prstGeom prst="rect">
            <a:avLst/>
          </a:prstGeom>
          <a:noFill/>
          <a:extLst>
            <a:ext uri="{909E8E84-426E-40DD-AFC4-6F175D3DCCD1}">
              <a14:hiddenFill xmlns:a14="http://schemas.microsoft.com/office/drawing/2010/main">
                <a:solidFill>
                  <a:srgbClr val="FFFFFF"/>
                </a:solidFill>
              </a14:hiddenFill>
            </a:ext>
          </a:extLst>
        </p:spPr>
      </p:pic>
      <p:sp>
        <p:nvSpPr>
          <p:cNvPr id="15" name="ZoneTexte 4">
            <a:extLst>
              <a:ext uri="{FF2B5EF4-FFF2-40B4-BE49-F238E27FC236}">
                <a16:creationId xmlns:a16="http://schemas.microsoft.com/office/drawing/2014/main" id="{7B68151A-6FF4-3E9B-0FDF-E43EF980DBF3}"/>
              </a:ext>
            </a:extLst>
          </p:cNvPr>
          <p:cNvSpPr txBox="1"/>
          <p:nvPr/>
        </p:nvSpPr>
        <p:spPr>
          <a:xfrm>
            <a:off x="5206396" y="2535395"/>
            <a:ext cx="5531455" cy="2308324"/>
          </a:xfrm>
          <a:prstGeom prst="rect">
            <a:avLst/>
          </a:prstGeom>
          <a:noFill/>
        </p:spPr>
        <p:txBody>
          <a:bodyPr wrap="square">
            <a:spAutoFit/>
          </a:bodyPr>
          <a:lstStyle/>
          <a:p>
            <a:r>
              <a:rPr lang="en-US" sz="2400" dirty="0" err="1">
                <a:latin typeface="Arial" panose="020B0604020202020204" pitchFamily="34" charset="0"/>
                <a:cs typeface="Arial" panose="020B0604020202020204" pitchFamily="34" charset="0"/>
              </a:rPr>
              <a:t>Tensorflow</a:t>
            </a:r>
            <a:r>
              <a:rPr lang="en-US" sz="2400" dirty="0">
                <a:latin typeface="Arial" panose="020B0604020202020204" pitchFamily="34" charset="0"/>
                <a:cs typeface="Arial" panose="020B0604020202020204" pitchFamily="34" charset="0"/>
              </a:rPr>
              <a:t> has announced that it is stopping support for GPU acceleration on the windows, which means that from version 2.10 onwards, only basic </a:t>
            </a:r>
            <a:r>
              <a:rPr lang="en-US" sz="2400" dirty="0" err="1">
                <a:latin typeface="Arial" panose="020B0604020202020204" pitchFamily="34" charset="0"/>
                <a:cs typeface="Arial" panose="020B0604020202020204" pitchFamily="34" charset="0"/>
              </a:rPr>
              <a:t>cpu</a:t>
            </a:r>
            <a:r>
              <a:rPr lang="en-US" sz="2400" dirty="0">
                <a:latin typeface="Arial" panose="020B0604020202020204" pitchFamily="34" charset="0"/>
                <a:cs typeface="Arial" panose="020B0604020202020204" pitchFamily="34" charset="0"/>
              </a:rPr>
              <a:t> computing will be available for the windows system</a:t>
            </a:r>
          </a:p>
        </p:txBody>
      </p:sp>
    </p:spTree>
    <p:extLst>
      <p:ext uri="{BB962C8B-B14F-4D97-AF65-F5344CB8AC3E}">
        <p14:creationId xmlns:p14="http://schemas.microsoft.com/office/powerpoint/2010/main" val="23617871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703D174-1E09-BD85-90A4-12217DB054BD}"/>
              </a:ext>
            </a:extLst>
          </p:cNvPr>
          <p:cNvSpPr>
            <a:spLocks noGrp="1"/>
          </p:cNvSpPr>
          <p:nvPr>
            <p:ph type="title"/>
          </p:nvPr>
        </p:nvSpPr>
        <p:spPr/>
        <p:txBody>
          <a:bodyPr/>
          <a:lstStyle/>
          <a:p>
            <a:r>
              <a:rPr kumimoji="1" lang="fr-FR" altLang="ja-JP" sz="3400" b="0" i="0" u="none" strike="noStrike" kern="0" cap="none" spc="0" normalizeH="0" baseline="0" noProof="0" dirty="0">
                <a:ln>
                  <a:noFill/>
                </a:ln>
                <a:solidFill>
                  <a:srgbClr val="420000"/>
                </a:solidFill>
                <a:effectLst/>
                <a:uLnTx/>
                <a:uFillTx/>
                <a:latin typeface="Arial" panose="020B0604020202020204" pitchFamily="34" charset="0"/>
                <a:ea typeface="ＭＳ Ｐゴシック"/>
                <a:cs typeface="Arial" panose="020B0604020202020204" pitchFamily="34" charset="0"/>
              </a:rPr>
              <a:t>1.</a:t>
            </a:r>
            <a:r>
              <a:rPr kumimoji="1" lang="ja-JP" altLang="fr-FR" sz="3400" b="0" i="0" u="none" strike="noStrike" kern="0" cap="none" spc="0" normalizeH="0" baseline="0" noProof="0" dirty="0">
                <a:ln>
                  <a:noFill/>
                </a:ln>
                <a:solidFill>
                  <a:srgbClr val="420000"/>
                </a:solidFill>
                <a:effectLst/>
                <a:uLnTx/>
                <a:uFillTx/>
                <a:latin typeface="Arial" panose="020B0604020202020204" pitchFamily="34" charset="0"/>
                <a:ea typeface="ＭＳ Ｐゴシック"/>
                <a:cs typeface="Arial" panose="020B0604020202020204" pitchFamily="34" charset="0"/>
              </a:rPr>
              <a:t> </a:t>
            </a:r>
            <a:r>
              <a:rPr kumimoji="1" lang="fr-FR" altLang="ja-JP" sz="3400" b="0" i="0" u="none" strike="noStrike" kern="0" cap="none" spc="0" normalizeH="0" baseline="0" noProof="0" dirty="0">
                <a:ln>
                  <a:noFill/>
                </a:ln>
                <a:solidFill>
                  <a:srgbClr val="420000"/>
                </a:solidFill>
                <a:effectLst/>
                <a:uLnTx/>
                <a:uFillTx/>
                <a:latin typeface="Arial" panose="020B0604020202020204" pitchFamily="34" charset="0"/>
                <a:ea typeface="ＭＳ Ｐゴシック"/>
                <a:cs typeface="Arial" panose="020B0604020202020204" pitchFamily="34" charset="0"/>
              </a:rPr>
              <a:t>What is MNIST</a:t>
            </a:r>
            <a:endParaRPr lang="zh-CN" altLang="en-US" dirty="0"/>
          </a:p>
        </p:txBody>
      </p:sp>
      <p:sp>
        <p:nvSpPr>
          <p:cNvPr id="4" name="灯片编号占位符 3">
            <a:extLst>
              <a:ext uri="{FF2B5EF4-FFF2-40B4-BE49-F238E27FC236}">
                <a16:creationId xmlns:a16="http://schemas.microsoft.com/office/drawing/2014/main" id="{73DD8E8D-FBFE-E029-3AB0-26C9481448E5}"/>
              </a:ext>
            </a:extLst>
          </p:cNvPr>
          <p:cNvSpPr>
            <a:spLocks noGrp="1"/>
          </p:cNvSpPr>
          <p:nvPr>
            <p:ph type="sldNum" sz="quarter" idx="12"/>
          </p:nvPr>
        </p:nvSpPr>
        <p:spPr/>
        <p:txBody>
          <a:bodyPr/>
          <a:lstStyle/>
          <a:p>
            <a:pPr>
              <a:defRPr/>
            </a:pPr>
            <a:fld id="{B0D6A0D9-9360-485F-8D0D-C0452EE36335}" type="slidenum">
              <a:rPr lang="en-US" altLang="ja-JP" smtClean="0"/>
              <a:pPr>
                <a:defRPr/>
              </a:pPr>
              <a:t>4</a:t>
            </a:fld>
            <a:endParaRPr lang="en-US" altLang="ja-JP"/>
          </a:p>
        </p:txBody>
      </p:sp>
      <p:sp>
        <p:nvSpPr>
          <p:cNvPr id="8" name="文本框 7">
            <a:extLst>
              <a:ext uri="{FF2B5EF4-FFF2-40B4-BE49-F238E27FC236}">
                <a16:creationId xmlns:a16="http://schemas.microsoft.com/office/drawing/2014/main" id="{633ED21C-1592-5F8A-EDE9-A9A462AE5497}"/>
              </a:ext>
            </a:extLst>
          </p:cNvPr>
          <p:cNvSpPr txBox="1"/>
          <p:nvPr/>
        </p:nvSpPr>
        <p:spPr>
          <a:xfrm>
            <a:off x="412172" y="1900064"/>
            <a:ext cx="5311903" cy="461665"/>
          </a:xfrm>
          <a:prstGeom prst="rect">
            <a:avLst/>
          </a:prstGeom>
          <a:noFill/>
        </p:spPr>
        <p:txBody>
          <a:bodyPr wrap="none" rtlCol="0">
            <a:spAutoFit/>
          </a:bodyPr>
          <a:lstStyle/>
          <a:p>
            <a:r>
              <a:rPr lang="en-US" altLang="zh-CN" sz="2400" dirty="0">
                <a:latin typeface="Arial" panose="020B0604020202020204" pitchFamily="34" charset="0"/>
                <a:cs typeface="Arial" panose="020B0604020202020204" pitchFamily="34" charset="0"/>
              </a:rPr>
              <a:t>one sample for MNIST data formation</a:t>
            </a:r>
            <a:endParaRPr lang="zh-CN" altLang="en-US" sz="2400" dirty="0">
              <a:latin typeface="Arial" panose="020B0604020202020204" pitchFamily="34" charset="0"/>
              <a:cs typeface="Arial" panose="020B0604020202020204" pitchFamily="34" charset="0"/>
            </a:endParaRPr>
          </a:p>
        </p:txBody>
      </p:sp>
      <p:grpSp>
        <p:nvGrpSpPr>
          <p:cNvPr id="38" name="组合 37">
            <a:extLst>
              <a:ext uri="{FF2B5EF4-FFF2-40B4-BE49-F238E27FC236}">
                <a16:creationId xmlns:a16="http://schemas.microsoft.com/office/drawing/2014/main" id="{D448185A-B5A9-78C3-C056-41C1ABD0E2D2}"/>
              </a:ext>
            </a:extLst>
          </p:cNvPr>
          <p:cNvGrpSpPr/>
          <p:nvPr/>
        </p:nvGrpSpPr>
        <p:grpSpPr>
          <a:xfrm>
            <a:off x="5238750" y="2415913"/>
            <a:ext cx="5647592" cy="3005193"/>
            <a:chOff x="570321" y="2024593"/>
            <a:chExt cx="5647592" cy="3005193"/>
          </a:xfrm>
        </p:grpSpPr>
        <p:sp>
          <p:nvSpPr>
            <p:cNvPr id="39" name="文本框 38">
              <a:extLst>
                <a:ext uri="{FF2B5EF4-FFF2-40B4-BE49-F238E27FC236}">
                  <a16:creationId xmlns:a16="http://schemas.microsoft.com/office/drawing/2014/main" id="{E1D339C0-EB0F-A415-A165-4B543DDFBB87}"/>
                </a:ext>
              </a:extLst>
            </p:cNvPr>
            <p:cNvSpPr txBox="1"/>
            <p:nvPr/>
          </p:nvSpPr>
          <p:spPr>
            <a:xfrm>
              <a:off x="570321" y="2024593"/>
              <a:ext cx="3402677" cy="830997"/>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MNIST dataset</a:t>
              </a:r>
            </a:p>
            <a:p>
              <a:endParaRPr lang="en-US" altLang="zh-CN" sz="2400" dirty="0">
                <a:latin typeface="Arial" panose="020B0604020202020204" pitchFamily="34" charset="0"/>
                <a:cs typeface="Arial" panose="020B0604020202020204" pitchFamily="34" charset="0"/>
              </a:endParaRPr>
            </a:p>
          </p:txBody>
        </p:sp>
        <p:pic>
          <p:nvPicPr>
            <p:cNvPr id="40" name="图片 39">
              <a:extLst>
                <a:ext uri="{FF2B5EF4-FFF2-40B4-BE49-F238E27FC236}">
                  <a16:creationId xmlns:a16="http://schemas.microsoft.com/office/drawing/2014/main" id="{C70D359C-D677-2C8C-C130-C1184E03277C}"/>
                </a:ext>
              </a:extLst>
            </p:cNvPr>
            <p:cNvPicPr>
              <a:picLocks noChangeAspect="1"/>
            </p:cNvPicPr>
            <p:nvPr/>
          </p:nvPicPr>
          <p:blipFill>
            <a:blip r:embed="rId3"/>
            <a:stretch>
              <a:fillRect/>
            </a:stretch>
          </p:blipFill>
          <p:spPr>
            <a:xfrm>
              <a:off x="578416" y="2913474"/>
              <a:ext cx="3422289" cy="2116312"/>
            </a:xfrm>
            <a:prstGeom prst="rect">
              <a:avLst/>
            </a:prstGeom>
          </p:spPr>
        </p:pic>
        <p:sp>
          <p:nvSpPr>
            <p:cNvPr id="41" name="文本框 40">
              <a:extLst>
                <a:ext uri="{FF2B5EF4-FFF2-40B4-BE49-F238E27FC236}">
                  <a16:creationId xmlns:a16="http://schemas.microsoft.com/office/drawing/2014/main" id="{F0483EEB-B458-408B-4F1D-262A0B0EC4CC}"/>
                </a:ext>
              </a:extLst>
            </p:cNvPr>
            <p:cNvSpPr txBox="1"/>
            <p:nvPr/>
          </p:nvSpPr>
          <p:spPr>
            <a:xfrm>
              <a:off x="4082517" y="4069657"/>
              <a:ext cx="1791878" cy="707886"/>
            </a:xfrm>
            <a:prstGeom prst="rect">
              <a:avLst/>
            </a:prstGeom>
            <a:noFill/>
          </p:spPr>
          <p:txBody>
            <a:bodyPr wrap="square" rtlCol="0">
              <a:spAutoFit/>
            </a:bodyPr>
            <a:lstStyle/>
            <a:p>
              <a:r>
                <a:rPr lang="en-US" altLang="zh-CN" sz="2000" dirty="0">
                  <a:solidFill>
                    <a:schemeClr val="tx2">
                      <a:lumMod val="50000"/>
                      <a:lumOff val="50000"/>
                    </a:schemeClr>
                  </a:solidFill>
                  <a:latin typeface="Arial" panose="020B0604020202020204" pitchFamily="34" charset="0"/>
                  <a:cs typeface="Arial" panose="020B0604020202020204" pitchFamily="34" charset="0"/>
                </a:rPr>
                <a:t>60000 images for training</a:t>
              </a:r>
            </a:p>
          </p:txBody>
        </p:sp>
        <p:sp>
          <p:nvSpPr>
            <p:cNvPr id="42" name="文本框 41">
              <a:extLst>
                <a:ext uri="{FF2B5EF4-FFF2-40B4-BE49-F238E27FC236}">
                  <a16:creationId xmlns:a16="http://schemas.microsoft.com/office/drawing/2014/main" id="{2B357112-A9B2-7057-4C71-51432E5F28BD}"/>
                </a:ext>
              </a:extLst>
            </p:cNvPr>
            <p:cNvSpPr txBox="1"/>
            <p:nvPr/>
          </p:nvSpPr>
          <p:spPr>
            <a:xfrm>
              <a:off x="4065871" y="3170307"/>
              <a:ext cx="1791878" cy="707886"/>
            </a:xfrm>
            <a:prstGeom prst="rect">
              <a:avLst/>
            </a:prstGeom>
            <a:noFill/>
          </p:spPr>
          <p:txBody>
            <a:bodyPr wrap="square" rtlCol="0">
              <a:spAutoFit/>
            </a:bodyPr>
            <a:lstStyle/>
            <a:p>
              <a:r>
                <a:rPr lang="en-US" altLang="zh-CN" sz="2000" dirty="0">
                  <a:solidFill>
                    <a:schemeClr val="tx2">
                      <a:lumMod val="50000"/>
                      <a:lumOff val="50000"/>
                    </a:schemeClr>
                  </a:solidFill>
                  <a:latin typeface="Arial" panose="020B0604020202020204" pitchFamily="34" charset="0"/>
                  <a:cs typeface="Arial" panose="020B0604020202020204" pitchFamily="34" charset="0"/>
                </a:rPr>
                <a:t>10000 images for test</a:t>
              </a:r>
            </a:p>
          </p:txBody>
        </p:sp>
        <p:sp>
          <p:nvSpPr>
            <p:cNvPr id="43" name="文本框 42">
              <a:extLst>
                <a:ext uri="{FF2B5EF4-FFF2-40B4-BE49-F238E27FC236}">
                  <a16:creationId xmlns:a16="http://schemas.microsoft.com/office/drawing/2014/main" id="{42BA23EC-F5F5-5767-BF40-8B0D8117FFAC}"/>
                </a:ext>
              </a:extLst>
            </p:cNvPr>
            <p:cNvSpPr txBox="1"/>
            <p:nvPr/>
          </p:nvSpPr>
          <p:spPr>
            <a:xfrm>
              <a:off x="4039938" y="2034494"/>
              <a:ext cx="2177975" cy="830997"/>
            </a:xfrm>
            <a:prstGeom prst="rect">
              <a:avLst/>
            </a:prstGeom>
            <a:noFill/>
          </p:spPr>
          <p:txBody>
            <a:bodyPr wrap="square" rtlCol="0">
              <a:spAutoFit/>
            </a:bodyPr>
            <a:lstStyle/>
            <a:p>
              <a:r>
                <a:rPr lang="en-US" altLang="zh-CN" sz="2400" b="1" dirty="0">
                  <a:solidFill>
                    <a:schemeClr val="tx2">
                      <a:lumMod val="50000"/>
                      <a:lumOff val="50000"/>
                    </a:schemeClr>
                  </a:solidFill>
                  <a:latin typeface="Arial" panose="020B0604020202020204" pitchFamily="34" charset="0"/>
                  <a:cs typeface="Arial" panose="020B0604020202020204" pitchFamily="34" charset="0"/>
                </a:rPr>
                <a:t>70000 images in total</a:t>
              </a:r>
              <a:endParaRPr lang="zh-CN" altLang="en-US" sz="2400" b="1" dirty="0">
                <a:solidFill>
                  <a:schemeClr val="tx2">
                    <a:lumMod val="50000"/>
                    <a:lumOff val="50000"/>
                  </a:schemeClr>
                </a:solidFill>
                <a:latin typeface="Arial" panose="020B0604020202020204" pitchFamily="34" charset="0"/>
                <a:cs typeface="Arial" panose="020B0604020202020204" pitchFamily="34" charset="0"/>
              </a:endParaRPr>
            </a:p>
          </p:txBody>
        </p:sp>
      </p:grpSp>
      <p:sp>
        <p:nvSpPr>
          <p:cNvPr id="45" name="文本框 44">
            <a:extLst>
              <a:ext uri="{FF2B5EF4-FFF2-40B4-BE49-F238E27FC236}">
                <a16:creationId xmlns:a16="http://schemas.microsoft.com/office/drawing/2014/main" id="{DBD8FB51-9DD2-45E6-A411-1B12ED88D8CD}"/>
              </a:ext>
            </a:extLst>
          </p:cNvPr>
          <p:cNvSpPr txBox="1"/>
          <p:nvPr/>
        </p:nvSpPr>
        <p:spPr>
          <a:xfrm>
            <a:off x="5238750" y="5691190"/>
            <a:ext cx="6181724" cy="707886"/>
          </a:xfrm>
          <a:prstGeom prst="rect">
            <a:avLst/>
          </a:prstGeom>
          <a:noFill/>
        </p:spPr>
        <p:txBody>
          <a:bodyPr wrap="square">
            <a:spAutoFit/>
          </a:bodyPr>
          <a:lstStyle/>
          <a:p>
            <a:r>
              <a:rPr lang="en-US" altLang="zh-CN" sz="2000" dirty="0">
                <a:latin typeface="Arial" panose="020B0604020202020204" pitchFamily="34" charset="0"/>
                <a:cs typeface="Arial" panose="020B0604020202020204" pitchFamily="34" charset="0"/>
              </a:rPr>
              <a:t>YOU CAN GET THIS DATASET AT: </a:t>
            </a:r>
            <a:r>
              <a:rPr lang="en-US" altLang="zh-CN" sz="2000" i="1" u="sng" dirty="0">
                <a:solidFill>
                  <a:srgbClr val="0070C0"/>
                </a:solidFill>
                <a:latin typeface="Arial" panose="020B0604020202020204" pitchFamily="34" charset="0"/>
                <a:cs typeface="Arial" panose="020B0604020202020204" pitchFamily="34" charset="0"/>
              </a:rPr>
              <a:t>http://yann.lecun.com/exdb/mnist/</a:t>
            </a:r>
            <a:endParaRPr lang="zh-CN" altLang="en-US" sz="2000" i="1" u="sng" dirty="0">
              <a:solidFill>
                <a:srgbClr val="0070C0"/>
              </a:solidFill>
              <a:latin typeface="Arial" panose="020B0604020202020204" pitchFamily="34" charset="0"/>
              <a:cs typeface="Arial" panose="020B0604020202020204" pitchFamily="34" charset="0"/>
            </a:endParaRPr>
          </a:p>
        </p:txBody>
      </p:sp>
      <p:pic>
        <p:nvPicPr>
          <p:cNvPr id="2050" name="Picture 2" descr="[video-to-gif output image]">
            <a:extLst>
              <a:ext uri="{FF2B5EF4-FFF2-40B4-BE49-F238E27FC236}">
                <a16:creationId xmlns:a16="http://schemas.microsoft.com/office/drawing/2014/main" id="{0BFC1F08-4A83-6DDA-8271-990D7B744CD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6750" y="2472500"/>
            <a:ext cx="3727839" cy="38521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8348528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灯片编号占位符 3">
            <a:extLst>
              <a:ext uri="{FF2B5EF4-FFF2-40B4-BE49-F238E27FC236}">
                <a16:creationId xmlns:a16="http://schemas.microsoft.com/office/drawing/2014/main" id="{0C4E055F-6A45-CF75-8B6E-429E0341D73C}"/>
              </a:ext>
            </a:extLst>
          </p:cNvPr>
          <p:cNvSpPr>
            <a:spLocks noGrp="1"/>
          </p:cNvSpPr>
          <p:nvPr>
            <p:ph type="sldNum" sz="quarter" idx="12"/>
          </p:nvPr>
        </p:nvSpPr>
        <p:spPr/>
        <p:txBody>
          <a:bodyPr/>
          <a:lstStyle/>
          <a:p>
            <a:pPr>
              <a:defRPr/>
            </a:pPr>
            <a:fld id="{B0D6A0D9-9360-485F-8D0D-C0452EE36335}" type="slidenum">
              <a:rPr lang="en-US" altLang="ja-JP" smtClean="0"/>
              <a:pPr>
                <a:defRPr/>
              </a:pPr>
              <a:t>5</a:t>
            </a:fld>
            <a:endParaRPr lang="en-US" altLang="ja-JP"/>
          </a:p>
        </p:txBody>
      </p:sp>
      <p:pic>
        <p:nvPicPr>
          <p:cNvPr id="10" name="图片 9">
            <a:extLst>
              <a:ext uri="{FF2B5EF4-FFF2-40B4-BE49-F238E27FC236}">
                <a16:creationId xmlns:a16="http://schemas.microsoft.com/office/drawing/2014/main" id="{40A53610-ECF4-9434-031F-D2DBFDA2DAF2}"/>
              </a:ext>
            </a:extLst>
          </p:cNvPr>
          <p:cNvPicPr>
            <a:picLocks noChangeAspect="1"/>
          </p:cNvPicPr>
          <p:nvPr/>
        </p:nvPicPr>
        <p:blipFill>
          <a:blip r:embed="rId3"/>
          <a:stretch>
            <a:fillRect/>
          </a:stretch>
        </p:blipFill>
        <p:spPr>
          <a:xfrm>
            <a:off x="541926" y="2277207"/>
            <a:ext cx="4274494" cy="3086900"/>
          </a:xfrm>
          <a:prstGeom prst="rect">
            <a:avLst/>
          </a:prstGeom>
        </p:spPr>
      </p:pic>
      <p:sp>
        <p:nvSpPr>
          <p:cNvPr id="11" name="箭头: 右 10">
            <a:extLst>
              <a:ext uri="{FF2B5EF4-FFF2-40B4-BE49-F238E27FC236}">
                <a16:creationId xmlns:a16="http://schemas.microsoft.com/office/drawing/2014/main" id="{F6DAF113-29F7-4C20-97A0-CF640A9020EB}"/>
              </a:ext>
            </a:extLst>
          </p:cNvPr>
          <p:cNvSpPr/>
          <p:nvPr/>
        </p:nvSpPr>
        <p:spPr bwMode="auto">
          <a:xfrm>
            <a:off x="5209010" y="3581582"/>
            <a:ext cx="1317947" cy="527050"/>
          </a:xfrm>
          <a:prstGeom prst="rightArrow">
            <a:avLst/>
          </a:prstGeom>
          <a:solidFill>
            <a:schemeClr val="tx2">
              <a:lumMod val="50000"/>
              <a:lumOff val="50000"/>
            </a:schemeClr>
          </a:solid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1" lang="zh-CN" altLang="en-US" sz="1400" b="0" i="0" u="none" strike="noStrike" cap="none" normalizeH="0" baseline="0">
              <a:ln>
                <a:noFill/>
              </a:ln>
              <a:solidFill>
                <a:schemeClr val="tx1"/>
              </a:solidFill>
              <a:effectLst/>
              <a:latin typeface="Times New Roman" pitchFamily="18" charset="0"/>
              <a:ea typeface="ＭＳ ゴシック" pitchFamily="49" charset="-128"/>
            </a:endParaRPr>
          </a:p>
        </p:txBody>
      </p:sp>
      <p:sp>
        <p:nvSpPr>
          <p:cNvPr id="12" name="文本框 11">
            <a:extLst>
              <a:ext uri="{FF2B5EF4-FFF2-40B4-BE49-F238E27FC236}">
                <a16:creationId xmlns:a16="http://schemas.microsoft.com/office/drawing/2014/main" id="{5F46E527-ED3C-4221-26F1-8472C869F309}"/>
              </a:ext>
            </a:extLst>
          </p:cNvPr>
          <p:cNvSpPr txBox="1"/>
          <p:nvPr/>
        </p:nvSpPr>
        <p:spPr>
          <a:xfrm>
            <a:off x="5177947" y="2860145"/>
            <a:ext cx="1800146" cy="830997"/>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Unpack</a:t>
            </a:r>
          </a:p>
          <a:p>
            <a:r>
              <a:rPr lang="en-US" altLang="zh-CN" sz="2400" dirty="0">
                <a:latin typeface="Arial" panose="020B0604020202020204" pitchFamily="34" charset="0"/>
                <a:cs typeface="Arial" panose="020B0604020202020204" pitchFamily="34" charset="0"/>
              </a:rPr>
              <a:t> Data</a:t>
            </a:r>
            <a:endParaRPr lang="zh-CN" altLang="en-US" sz="2400" dirty="0">
              <a:latin typeface="Arial" panose="020B0604020202020204" pitchFamily="34" charset="0"/>
              <a:cs typeface="Arial" panose="020B0604020202020204" pitchFamily="34" charset="0"/>
            </a:endParaRPr>
          </a:p>
        </p:txBody>
      </p:sp>
      <p:grpSp>
        <p:nvGrpSpPr>
          <p:cNvPr id="25" name="组合 24">
            <a:extLst>
              <a:ext uri="{FF2B5EF4-FFF2-40B4-BE49-F238E27FC236}">
                <a16:creationId xmlns:a16="http://schemas.microsoft.com/office/drawing/2014/main" id="{A2919B31-ED35-F6DD-3602-DF14A13280EA}"/>
              </a:ext>
            </a:extLst>
          </p:cNvPr>
          <p:cNvGrpSpPr/>
          <p:nvPr/>
        </p:nvGrpSpPr>
        <p:grpSpPr>
          <a:xfrm>
            <a:off x="6660629" y="2167956"/>
            <a:ext cx="4931547" cy="4156644"/>
            <a:chOff x="6694651" y="2123506"/>
            <a:chExt cx="4931547" cy="4156644"/>
          </a:xfrm>
        </p:grpSpPr>
        <p:pic>
          <p:nvPicPr>
            <p:cNvPr id="3" name="图片 2">
              <a:extLst>
                <a:ext uri="{FF2B5EF4-FFF2-40B4-BE49-F238E27FC236}">
                  <a16:creationId xmlns:a16="http://schemas.microsoft.com/office/drawing/2014/main" id="{65BBE05D-9A46-A8A3-6C16-EA3E515EF357}"/>
                </a:ext>
              </a:extLst>
            </p:cNvPr>
            <p:cNvPicPr>
              <a:picLocks noChangeAspect="1"/>
            </p:cNvPicPr>
            <p:nvPr/>
          </p:nvPicPr>
          <p:blipFill>
            <a:blip r:embed="rId4"/>
            <a:stretch>
              <a:fillRect/>
            </a:stretch>
          </p:blipFill>
          <p:spPr>
            <a:xfrm>
              <a:off x="6694651" y="2123506"/>
              <a:ext cx="4931547" cy="4156644"/>
            </a:xfrm>
            <a:prstGeom prst="rect">
              <a:avLst/>
            </a:prstGeom>
          </p:spPr>
        </p:pic>
        <p:pic>
          <p:nvPicPr>
            <p:cNvPr id="14" name="图片 13">
              <a:extLst>
                <a:ext uri="{FF2B5EF4-FFF2-40B4-BE49-F238E27FC236}">
                  <a16:creationId xmlns:a16="http://schemas.microsoft.com/office/drawing/2014/main" id="{EC29B5BA-C3D1-5DB8-BD5F-98B7CB54D444}"/>
                </a:ext>
              </a:extLst>
            </p:cNvPr>
            <p:cNvPicPr>
              <a:picLocks noChangeAspect="1"/>
            </p:cNvPicPr>
            <p:nvPr/>
          </p:nvPicPr>
          <p:blipFill>
            <a:blip r:embed="rId5"/>
            <a:stretch>
              <a:fillRect/>
            </a:stretch>
          </p:blipFill>
          <p:spPr>
            <a:xfrm>
              <a:off x="9222763" y="3641073"/>
              <a:ext cx="2257425" cy="2066925"/>
            </a:xfrm>
            <a:prstGeom prst="rect">
              <a:avLst/>
            </a:prstGeom>
            <a:ln>
              <a:solidFill>
                <a:schemeClr val="tx1"/>
              </a:solidFill>
            </a:ln>
          </p:spPr>
        </p:pic>
        <p:cxnSp>
          <p:nvCxnSpPr>
            <p:cNvPr id="16" name="直接连接符 15">
              <a:extLst>
                <a:ext uri="{FF2B5EF4-FFF2-40B4-BE49-F238E27FC236}">
                  <a16:creationId xmlns:a16="http://schemas.microsoft.com/office/drawing/2014/main" id="{6A3F342E-4A97-EAE4-65F1-A098A48FD1B6}"/>
                </a:ext>
              </a:extLst>
            </p:cNvPr>
            <p:cNvCxnSpPr>
              <a:cxnSpLocks/>
            </p:cNvCxnSpPr>
            <p:nvPr/>
          </p:nvCxnSpPr>
          <p:spPr bwMode="auto">
            <a:xfrm>
              <a:off x="7219950" y="2945337"/>
              <a:ext cx="4273355" cy="670060"/>
            </a:xfrm>
            <a:prstGeom prst="line">
              <a:avLst/>
            </a:prstGeom>
            <a:solidFill>
              <a:srgbClr val="969696"/>
            </a:solidFill>
            <a:ln w="31750" cap="flat" cmpd="sng" algn="ctr">
              <a:solidFill>
                <a:schemeClr val="tx2">
                  <a:lumMod val="50000"/>
                  <a:lumOff val="50000"/>
                </a:schemeClr>
              </a:solidFill>
              <a:prstDash val="solid"/>
              <a:round/>
              <a:headEnd type="none" w="med" len="med"/>
              <a:tailEnd type="none" w="med" len="med"/>
            </a:ln>
            <a:effectLst/>
          </p:spPr>
        </p:cxnSp>
        <p:cxnSp>
          <p:nvCxnSpPr>
            <p:cNvPr id="17" name="直接连接符 16">
              <a:extLst>
                <a:ext uri="{FF2B5EF4-FFF2-40B4-BE49-F238E27FC236}">
                  <a16:creationId xmlns:a16="http://schemas.microsoft.com/office/drawing/2014/main" id="{5F1C670B-5865-1672-EBE5-F3A14AFBAB76}"/>
                </a:ext>
              </a:extLst>
            </p:cNvPr>
            <p:cNvCxnSpPr>
              <a:cxnSpLocks/>
            </p:cNvCxnSpPr>
            <p:nvPr/>
          </p:nvCxnSpPr>
          <p:spPr bwMode="auto">
            <a:xfrm>
              <a:off x="6882270" y="3270738"/>
              <a:ext cx="2340493" cy="2437260"/>
            </a:xfrm>
            <a:prstGeom prst="line">
              <a:avLst/>
            </a:prstGeom>
            <a:solidFill>
              <a:srgbClr val="969696"/>
            </a:solidFill>
            <a:ln w="31750" cap="flat" cmpd="sng" algn="ctr">
              <a:solidFill>
                <a:schemeClr val="tx2">
                  <a:lumMod val="50000"/>
                  <a:lumOff val="50000"/>
                </a:schemeClr>
              </a:solidFill>
              <a:prstDash val="solid"/>
              <a:round/>
              <a:headEnd type="none" w="med" len="med"/>
              <a:tailEnd type="none" w="med" len="med"/>
            </a:ln>
            <a:effectLst/>
          </p:spPr>
        </p:cxnSp>
      </p:grpSp>
      <p:sp>
        <p:nvSpPr>
          <p:cNvPr id="26" name="文本框 25">
            <a:extLst>
              <a:ext uri="{FF2B5EF4-FFF2-40B4-BE49-F238E27FC236}">
                <a16:creationId xmlns:a16="http://schemas.microsoft.com/office/drawing/2014/main" id="{1A22B7E9-B956-F258-9E6F-A1AD9521E4E3}"/>
              </a:ext>
            </a:extLst>
          </p:cNvPr>
          <p:cNvSpPr txBox="1"/>
          <p:nvPr/>
        </p:nvSpPr>
        <p:spPr>
          <a:xfrm>
            <a:off x="7333822" y="3350750"/>
            <a:ext cx="2042538" cy="461665"/>
          </a:xfrm>
          <a:prstGeom prst="rect">
            <a:avLst/>
          </a:prstGeom>
          <a:noFill/>
        </p:spPr>
        <p:txBody>
          <a:bodyPr wrap="square" rtlCol="0">
            <a:spAutoFit/>
          </a:bodyPr>
          <a:lstStyle/>
          <a:p>
            <a:r>
              <a:rPr lang="en-US" altLang="zh-CN" sz="2400" dirty="0">
                <a:solidFill>
                  <a:schemeClr val="tx2">
                    <a:lumMod val="50000"/>
                    <a:lumOff val="50000"/>
                  </a:schemeClr>
                </a:solidFill>
                <a:latin typeface="Arial" panose="020B0604020202020204" pitchFamily="34" charset="0"/>
                <a:cs typeface="Arial" panose="020B0604020202020204" pitchFamily="34" charset="0"/>
              </a:rPr>
              <a:t>28x28 pixels</a:t>
            </a:r>
            <a:endParaRPr lang="zh-CN" altLang="en-US" sz="2400" dirty="0">
              <a:solidFill>
                <a:schemeClr val="tx2">
                  <a:lumMod val="50000"/>
                  <a:lumOff val="50000"/>
                </a:schemeClr>
              </a:solidFill>
              <a:latin typeface="Arial" panose="020B0604020202020204" pitchFamily="34" charset="0"/>
              <a:cs typeface="Arial" panose="020B0604020202020204" pitchFamily="34" charset="0"/>
            </a:endParaRPr>
          </a:p>
        </p:txBody>
      </p:sp>
      <p:sp>
        <p:nvSpPr>
          <p:cNvPr id="29" name="文本框 28">
            <a:extLst>
              <a:ext uri="{FF2B5EF4-FFF2-40B4-BE49-F238E27FC236}">
                <a16:creationId xmlns:a16="http://schemas.microsoft.com/office/drawing/2014/main" id="{1357411F-DA4C-085A-51BC-649B018FED9A}"/>
              </a:ext>
            </a:extLst>
          </p:cNvPr>
          <p:cNvSpPr txBox="1"/>
          <p:nvPr/>
        </p:nvSpPr>
        <p:spPr>
          <a:xfrm>
            <a:off x="412751" y="1808812"/>
            <a:ext cx="6959600"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Visualizing a dataset using data.py</a:t>
            </a:r>
          </a:p>
        </p:txBody>
      </p:sp>
      <p:sp>
        <p:nvSpPr>
          <p:cNvPr id="31" name="标题 1">
            <a:extLst>
              <a:ext uri="{FF2B5EF4-FFF2-40B4-BE49-F238E27FC236}">
                <a16:creationId xmlns:a16="http://schemas.microsoft.com/office/drawing/2014/main" id="{A034631C-305F-A7A7-BA03-12EFD970784D}"/>
              </a:ext>
            </a:extLst>
          </p:cNvPr>
          <p:cNvSpPr>
            <a:spLocks noGrp="1"/>
          </p:cNvSpPr>
          <p:nvPr>
            <p:ph type="title"/>
          </p:nvPr>
        </p:nvSpPr>
        <p:spPr>
          <a:xfrm>
            <a:off x="1631951" y="533400"/>
            <a:ext cx="9105900" cy="1143000"/>
          </a:xfrm>
        </p:spPr>
        <p:txBody>
          <a:bodyPr/>
          <a:lstStyle/>
          <a:p>
            <a:r>
              <a:rPr kumimoji="1" lang="fr-FR" altLang="ja-JP" sz="3400" b="0" i="0" u="none" strike="noStrike" kern="0" cap="none" spc="0" normalizeH="0" baseline="0" noProof="0" dirty="0">
                <a:ln>
                  <a:noFill/>
                </a:ln>
                <a:solidFill>
                  <a:srgbClr val="420000"/>
                </a:solidFill>
                <a:effectLst/>
                <a:uLnTx/>
                <a:uFillTx/>
                <a:latin typeface="Arial" panose="020B0604020202020204" pitchFamily="34" charset="0"/>
                <a:ea typeface="ＭＳ Ｐゴシック"/>
                <a:cs typeface="Arial" panose="020B0604020202020204" pitchFamily="34" charset="0"/>
              </a:rPr>
              <a:t>1.</a:t>
            </a:r>
            <a:r>
              <a:rPr kumimoji="1" lang="ja-JP" altLang="fr-FR" sz="3400" b="0" i="0" u="none" strike="noStrike" kern="0" cap="none" spc="0" normalizeH="0" baseline="0" noProof="0" dirty="0">
                <a:ln>
                  <a:noFill/>
                </a:ln>
                <a:solidFill>
                  <a:srgbClr val="420000"/>
                </a:solidFill>
                <a:effectLst/>
                <a:uLnTx/>
                <a:uFillTx/>
                <a:latin typeface="Arial" panose="020B0604020202020204" pitchFamily="34" charset="0"/>
                <a:ea typeface="ＭＳ Ｐゴシック"/>
                <a:cs typeface="Arial" panose="020B0604020202020204" pitchFamily="34" charset="0"/>
              </a:rPr>
              <a:t> </a:t>
            </a:r>
            <a:r>
              <a:rPr kumimoji="1" lang="fr-FR" altLang="ja-JP" sz="3400" b="0" i="0" u="none" strike="noStrike" kern="0" cap="none" spc="0" normalizeH="0" baseline="0" noProof="0" dirty="0">
                <a:ln>
                  <a:noFill/>
                </a:ln>
                <a:solidFill>
                  <a:srgbClr val="420000"/>
                </a:solidFill>
                <a:effectLst/>
                <a:uLnTx/>
                <a:uFillTx/>
                <a:latin typeface="Arial" panose="020B0604020202020204" pitchFamily="34" charset="0"/>
                <a:ea typeface="ＭＳ Ｐゴシック"/>
                <a:cs typeface="Arial" panose="020B0604020202020204" pitchFamily="34" charset="0"/>
              </a:rPr>
              <a:t>What is MNIST</a:t>
            </a:r>
            <a:endParaRPr lang="zh-CN" altLang="en-US" dirty="0"/>
          </a:p>
        </p:txBody>
      </p:sp>
      <p:pic>
        <p:nvPicPr>
          <p:cNvPr id="5" name="图片 4">
            <a:extLst>
              <a:ext uri="{FF2B5EF4-FFF2-40B4-BE49-F238E27FC236}">
                <a16:creationId xmlns:a16="http://schemas.microsoft.com/office/drawing/2014/main" id="{44883413-1134-08E9-581D-97A92B1F37A4}"/>
              </a:ext>
            </a:extLst>
          </p:cNvPr>
          <p:cNvPicPr>
            <a:picLocks noChangeAspect="1"/>
          </p:cNvPicPr>
          <p:nvPr/>
        </p:nvPicPr>
        <p:blipFill>
          <a:blip r:embed="rId6"/>
          <a:stretch>
            <a:fillRect/>
          </a:stretch>
        </p:blipFill>
        <p:spPr>
          <a:xfrm>
            <a:off x="541926" y="5844745"/>
            <a:ext cx="5871594" cy="505907"/>
          </a:xfrm>
          <a:prstGeom prst="rect">
            <a:avLst/>
          </a:prstGeom>
        </p:spPr>
      </p:pic>
      <p:sp>
        <p:nvSpPr>
          <p:cNvPr id="6" name="文本框 5">
            <a:extLst>
              <a:ext uri="{FF2B5EF4-FFF2-40B4-BE49-F238E27FC236}">
                <a16:creationId xmlns:a16="http://schemas.microsoft.com/office/drawing/2014/main" id="{F6D00CB8-29A5-FFC1-7898-51115EF45823}"/>
              </a:ext>
            </a:extLst>
          </p:cNvPr>
          <p:cNvSpPr txBox="1"/>
          <p:nvPr/>
        </p:nvSpPr>
        <p:spPr>
          <a:xfrm>
            <a:off x="412751" y="5376350"/>
            <a:ext cx="6959600"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Gray value</a:t>
            </a:r>
          </a:p>
        </p:txBody>
      </p:sp>
    </p:spTree>
    <p:extLst>
      <p:ext uri="{BB962C8B-B14F-4D97-AF65-F5344CB8AC3E}">
        <p14:creationId xmlns:p14="http://schemas.microsoft.com/office/powerpoint/2010/main" val="373272549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6</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sz="3400" dirty="0">
                <a:latin typeface="Arial" panose="020B0604020202020204" pitchFamily="34" charset="0"/>
                <a:cs typeface="Arial" panose="020B0604020202020204" pitchFamily="34" charset="0"/>
              </a:rPr>
              <a:t>2.How to read and process data from dataset</a:t>
            </a:r>
          </a:p>
        </p:txBody>
      </p:sp>
      <p:sp>
        <p:nvSpPr>
          <p:cNvPr id="9" name="Rectangle 2">
            <a:extLst>
              <a:ext uri="{FF2B5EF4-FFF2-40B4-BE49-F238E27FC236}">
                <a16:creationId xmlns:a16="http://schemas.microsoft.com/office/drawing/2014/main" id="{EC50E0A5-6BAB-4A8B-ADF6-FE7CC8F2422E}"/>
              </a:ext>
            </a:extLst>
          </p:cNvPr>
          <p:cNvSpPr>
            <a:spLocks noChangeArrowheads="1"/>
          </p:cNvSpPr>
          <p:nvPr/>
        </p:nvSpPr>
        <p:spPr bwMode="auto">
          <a:xfrm>
            <a:off x="633558" y="2092985"/>
            <a:ext cx="5813249" cy="3323987"/>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b="0" i="0" u="none" strike="noStrike" cap="none" normalizeH="0" baseline="0" dirty="0">
                <a:ln>
                  <a:noFill/>
                </a:ln>
                <a:solidFill>
                  <a:srgbClr val="CC7832"/>
                </a:solidFill>
                <a:effectLst/>
                <a:latin typeface="Arial Unicode MS"/>
                <a:ea typeface="JetBrains Mono"/>
              </a:rPr>
              <a:t>def </a:t>
            </a:r>
            <a:r>
              <a:rPr kumimoji="0" lang="zh-CN" altLang="zh-CN" b="0" i="0" u="none" strike="noStrike" cap="none" normalizeH="0" baseline="0" dirty="0">
                <a:ln>
                  <a:noFill/>
                </a:ln>
                <a:solidFill>
                  <a:srgbClr val="FFC66D"/>
                </a:solidFill>
                <a:effectLst/>
                <a:latin typeface="Arial Unicode MS"/>
                <a:ea typeface="JetBrains Mono"/>
              </a:rPr>
              <a:t>load_mnist</a:t>
            </a:r>
            <a:r>
              <a:rPr kumimoji="0" lang="zh-CN" altLang="zh-CN" b="0" i="0" u="none" strike="noStrike" cap="none" normalizeH="0" baseline="0" dirty="0">
                <a:ln>
                  <a:noFill/>
                </a:ln>
                <a:solidFill>
                  <a:srgbClr val="A9B7C6"/>
                </a:solidFill>
                <a:effectLst/>
                <a:latin typeface="Arial Unicode MS"/>
                <a:ea typeface="JetBrains Mono"/>
              </a:rPr>
              <a:t>(path</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A9B7C6"/>
                </a:solidFill>
                <a:effectLst/>
                <a:latin typeface="Arial Unicode MS"/>
                <a:ea typeface="JetBrains Mono"/>
              </a:rPr>
              <a:t>kind=</a:t>
            </a:r>
            <a:r>
              <a:rPr kumimoji="0" lang="zh-CN" altLang="zh-CN" b="0" i="0" u="none" strike="noStrike" cap="none" normalizeH="0" baseline="0" dirty="0">
                <a:ln>
                  <a:noFill/>
                </a:ln>
                <a:solidFill>
                  <a:srgbClr val="6A8759"/>
                </a:solidFill>
                <a:effectLst/>
                <a:latin typeface="Arial Unicode MS"/>
                <a:ea typeface="JetBrains Mono"/>
              </a:rPr>
              <a:t>'train'</a:t>
            </a:r>
            <a:r>
              <a:rPr kumimoji="0" lang="zh-CN" altLang="zh-CN" b="0" i="0" u="none" strike="noStrike" cap="none" normalizeH="0" baseline="0" dirty="0">
                <a:ln>
                  <a:noFill/>
                </a:ln>
                <a:solidFill>
                  <a:srgbClr val="A9B7C6"/>
                </a:solidFill>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1" u="none" strike="noStrike" cap="none" normalizeH="0" baseline="0" dirty="0">
                <a:ln>
                  <a:noFill/>
                </a:ln>
                <a:solidFill>
                  <a:srgbClr val="629755"/>
                </a:solidFill>
                <a:effectLst/>
                <a:latin typeface="Arial Unicode MS"/>
                <a:ea typeface="JetBrains Mono"/>
              </a:rPr>
              <a:t>"""Load MNIST data from `path`"""</a:t>
            </a:r>
            <a:br>
              <a:rPr kumimoji="0" lang="zh-CN" altLang="zh-CN" b="0" i="1" u="none" strike="noStrike" cap="none" normalizeH="0" baseline="0" dirty="0">
                <a:ln>
                  <a:noFill/>
                </a:ln>
                <a:solidFill>
                  <a:srgbClr val="629755"/>
                </a:solidFill>
                <a:effectLst/>
                <a:latin typeface="Arial Unicode MS"/>
                <a:ea typeface="JetBrains Mono"/>
              </a:rPr>
            </a:br>
            <a:r>
              <a:rPr kumimoji="0" lang="zh-CN" altLang="zh-CN" b="0" i="1" u="none" strike="noStrike" cap="none" normalizeH="0" baseline="0" dirty="0">
                <a:ln>
                  <a:noFill/>
                </a:ln>
                <a:solidFill>
                  <a:srgbClr val="629755"/>
                </a:solidFill>
                <a:effectLst/>
                <a:latin typeface="Arial Unicode MS"/>
                <a:ea typeface="JetBrains Mono"/>
              </a:rPr>
              <a:t>    </a:t>
            </a:r>
            <a:r>
              <a:rPr kumimoji="0" lang="zh-CN" altLang="zh-CN" b="0" i="0" u="none" strike="noStrike" cap="none" normalizeH="0" baseline="0" dirty="0">
                <a:ln>
                  <a:noFill/>
                </a:ln>
                <a:solidFill>
                  <a:srgbClr val="A9B7C6"/>
                </a:solidFill>
                <a:effectLst/>
                <a:latin typeface="Arial Unicode MS"/>
                <a:ea typeface="JetBrains Mono"/>
              </a:rPr>
              <a:t>labels_path = os.path.join(path</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6A8759"/>
                </a:solidFill>
                <a:effectLst/>
                <a:latin typeface="Arial Unicode MS"/>
                <a:ea typeface="JetBrains Mono"/>
              </a:rPr>
              <a:t>'%s-labels.idx1-ubyte' </a:t>
            </a:r>
            <a:r>
              <a:rPr kumimoji="0" lang="zh-CN" altLang="zh-CN" b="0" i="0" u="none" strike="noStrike" cap="none" normalizeH="0" baseline="0" dirty="0">
                <a:ln>
                  <a:noFill/>
                </a:ln>
                <a:solidFill>
                  <a:srgbClr val="A9B7C6"/>
                </a:solidFill>
                <a:effectLst/>
                <a:latin typeface="Arial Unicode MS"/>
                <a:ea typeface="JetBrains Mono"/>
              </a:rPr>
              <a:t>% kind)</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images_path = os.path.join(path</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6A8759"/>
                </a:solidFill>
                <a:effectLst/>
                <a:latin typeface="Arial Unicode MS"/>
                <a:ea typeface="JetBrains Mono"/>
              </a:rPr>
              <a:t>'%s-images.idx3-ubyte' </a:t>
            </a:r>
            <a:r>
              <a:rPr kumimoji="0" lang="zh-CN" altLang="zh-CN" b="0" i="0" u="none" strike="noStrike" cap="none" normalizeH="0" baseline="0" dirty="0">
                <a:ln>
                  <a:noFill/>
                </a:ln>
                <a:solidFill>
                  <a:srgbClr val="A9B7C6"/>
                </a:solidFill>
                <a:effectLst/>
                <a:latin typeface="Arial Unicode MS"/>
                <a:ea typeface="JetBrains Mono"/>
              </a:rPr>
              <a:t>% kind)</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with </a:t>
            </a:r>
            <a:r>
              <a:rPr kumimoji="0" lang="zh-CN" altLang="zh-CN" b="0" i="0" u="none" strike="noStrike" cap="none" normalizeH="0" baseline="0" dirty="0">
                <a:ln>
                  <a:noFill/>
                </a:ln>
                <a:solidFill>
                  <a:srgbClr val="8888C6"/>
                </a:solidFill>
                <a:effectLst/>
                <a:latin typeface="Arial Unicode MS"/>
                <a:ea typeface="JetBrains Mono"/>
              </a:rPr>
              <a:t>open</a:t>
            </a:r>
            <a:r>
              <a:rPr kumimoji="0" lang="zh-CN" altLang="zh-CN" b="0" i="0" u="none" strike="noStrike" cap="none" normalizeH="0" baseline="0" dirty="0">
                <a:ln>
                  <a:noFill/>
                </a:ln>
                <a:solidFill>
                  <a:srgbClr val="A9B7C6"/>
                </a:solidFill>
                <a:effectLst/>
                <a:latin typeface="Arial Unicode MS"/>
                <a:ea typeface="JetBrains Mono"/>
              </a:rPr>
              <a:t>(labels_path</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6A8759"/>
                </a:solidFill>
                <a:effectLst/>
                <a:latin typeface="Arial Unicode MS"/>
                <a:ea typeface="JetBrains Mono"/>
              </a:rPr>
              <a:t>'rb'</a:t>
            </a: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as </a:t>
            </a:r>
            <a:r>
              <a:rPr kumimoji="0" lang="zh-CN" altLang="zh-CN" b="0" i="0" u="none" strike="noStrike" cap="none" normalizeH="0" baseline="0" dirty="0">
                <a:ln>
                  <a:noFill/>
                </a:ln>
                <a:solidFill>
                  <a:srgbClr val="A9B7C6"/>
                </a:solidFill>
                <a:effectLst/>
                <a:latin typeface="Arial Unicode MS"/>
                <a:ea typeface="JetBrains Mono"/>
              </a:rPr>
              <a:t>lbpath:</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72737A"/>
                </a:solidFill>
                <a:effectLst/>
                <a:latin typeface="Arial Unicode MS"/>
                <a:ea typeface="JetBrains Mono"/>
              </a:rPr>
              <a:t>magic</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72737A"/>
                </a:solidFill>
                <a:effectLst/>
                <a:latin typeface="Arial Unicode MS"/>
                <a:ea typeface="JetBrains Mono"/>
              </a:rPr>
              <a:t>n </a:t>
            </a:r>
            <a:r>
              <a:rPr kumimoji="0" lang="zh-CN" altLang="zh-CN" b="0" i="0" u="none" strike="noStrike" cap="none" normalizeH="0" baseline="0" dirty="0">
                <a:ln>
                  <a:noFill/>
                </a:ln>
                <a:solidFill>
                  <a:srgbClr val="A9B7C6"/>
                </a:solidFill>
                <a:effectLst/>
                <a:latin typeface="Arial Unicode MS"/>
                <a:ea typeface="JetBrains Mono"/>
              </a:rPr>
              <a:t>= struct.unpack(</a:t>
            </a:r>
            <a:r>
              <a:rPr kumimoji="0" lang="zh-CN" altLang="zh-CN" b="0" i="0" u="none" strike="noStrike" cap="none" normalizeH="0" baseline="0" dirty="0">
                <a:ln>
                  <a:noFill/>
                </a:ln>
                <a:solidFill>
                  <a:srgbClr val="6A8759"/>
                </a:solidFill>
                <a:effectLst/>
                <a:latin typeface="Arial Unicode MS"/>
                <a:ea typeface="JetBrains Mono"/>
              </a:rPr>
              <a:t>'&gt;II'</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A9B7C6"/>
                </a:solidFill>
                <a:effectLst/>
                <a:latin typeface="Arial Unicode MS"/>
                <a:ea typeface="JetBrains Mono"/>
              </a:rPr>
              <a:t>lbpath.read(</a:t>
            </a:r>
            <a:r>
              <a:rPr kumimoji="0" lang="zh-CN" altLang="zh-CN" b="0" i="0" u="none" strike="noStrike" cap="none" normalizeH="0" baseline="0" dirty="0">
                <a:ln>
                  <a:noFill/>
                </a:ln>
                <a:solidFill>
                  <a:srgbClr val="6897BB"/>
                </a:solidFill>
                <a:effectLst/>
                <a:latin typeface="Arial Unicode MS"/>
                <a:ea typeface="JetBrains Mono"/>
              </a:rPr>
              <a:t>8</a:t>
            </a:r>
            <a:r>
              <a:rPr kumimoji="0" lang="zh-CN" altLang="zh-CN" b="0" i="0" u="none" strike="noStrike" cap="none" normalizeH="0" baseline="0" dirty="0">
                <a:ln>
                  <a:noFill/>
                </a:ln>
                <a:solidFill>
                  <a:srgbClr val="A9B7C6"/>
                </a:solidFill>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labels = np.fromfile(lbpath</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AA4926"/>
                </a:solidFill>
                <a:effectLst/>
                <a:latin typeface="Arial Unicode MS"/>
                <a:ea typeface="JetBrains Mono"/>
              </a:rPr>
              <a:t>dtype</a:t>
            </a:r>
            <a:r>
              <a:rPr kumimoji="0" lang="zh-CN" altLang="zh-CN" b="0" i="0" u="none" strike="noStrike" cap="none" normalizeH="0" baseline="0" dirty="0">
                <a:ln>
                  <a:noFill/>
                </a:ln>
                <a:solidFill>
                  <a:srgbClr val="A9B7C6"/>
                </a:solidFill>
                <a:effectLst/>
                <a:latin typeface="Arial Unicode MS"/>
                <a:ea typeface="JetBrains Mono"/>
              </a:rPr>
              <a:t>=np.uint8)</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with </a:t>
            </a:r>
            <a:r>
              <a:rPr kumimoji="0" lang="zh-CN" altLang="zh-CN" b="0" i="0" u="none" strike="noStrike" cap="none" normalizeH="0" baseline="0" dirty="0">
                <a:ln>
                  <a:noFill/>
                </a:ln>
                <a:solidFill>
                  <a:srgbClr val="8888C6"/>
                </a:solidFill>
                <a:effectLst/>
                <a:latin typeface="Arial Unicode MS"/>
                <a:ea typeface="JetBrains Mono"/>
              </a:rPr>
              <a:t>open</a:t>
            </a:r>
            <a:r>
              <a:rPr kumimoji="0" lang="zh-CN" altLang="zh-CN" b="0" i="0" u="none" strike="noStrike" cap="none" normalizeH="0" baseline="0" dirty="0">
                <a:ln>
                  <a:noFill/>
                </a:ln>
                <a:solidFill>
                  <a:srgbClr val="A9B7C6"/>
                </a:solidFill>
                <a:effectLst/>
                <a:latin typeface="Arial Unicode MS"/>
                <a:ea typeface="JetBrains Mono"/>
              </a:rPr>
              <a:t>(images_path</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6A8759"/>
                </a:solidFill>
                <a:effectLst/>
                <a:latin typeface="Arial Unicode MS"/>
                <a:ea typeface="JetBrains Mono"/>
              </a:rPr>
              <a:t>'rb'</a:t>
            </a: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as </a:t>
            </a:r>
            <a:r>
              <a:rPr kumimoji="0" lang="zh-CN" altLang="zh-CN" b="0" i="0" u="none" strike="noStrike" cap="none" normalizeH="0" baseline="0" dirty="0">
                <a:ln>
                  <a:noFill/>
                </a:ln>
                <a:solidFill>
                  <a:srgbClr val="A9B7C6"/>
                </a:solidFill>
                <a:effectLst/>
                <a:latin typeface="Arial Unicode MS"/>
                <a:ea typeface="JetBrains Mono"/>
              </a:rPr>
              <a:t>imgpath:</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72737A"/>
                </a:solidFill>
                <a:effectLst/>
                <a:latin typeface="Arial Unicode MS"/>
                <a:ea typeface="JetBrains Mono"/>
              </a:rPr>
              <a:t>magic</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72737A"/>
                </a:solidFill>
                <a:effectLst/>
                <a:latin typeface="Arial Unicode MS"/>
                <a:ea typeface="JetBrains Mono"/>
              </a:rPr>
              <a:t>num</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72737A"/>
                </a:solidFill>
                <a:effectLst/>
                <a:latin typeface="Arial Unicode MS"/>
                <a:ea typeface="JetBrains Mono"/>
              </a:rPr>
              <a:t>rows</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72737A"/>
                </a:solidFill>
                <a:effectLst/>
                <a:latin typeface="Arial Unicode MS"/>
                <a:ea typeface="JetBrains Mono"/>
              </a:rPr>
              <a:t>cols </a:t>
            </a:r>
            <a:r>
              <a:rPr kumimoji="0" lang="zh-CN" altLang="zh-CN" b="0" i="0" u="none" strike="noStrike" cap="none" normalizeH="0" baseline="0" dirty="0">
                <a:ln>
                  <a:noFill/>
                </a:ln>
                <a:solidFill>
                  <a:srgbClr val="A9B7C6"/>
                </a:solidFill>
                <a:effectLst/>
                <a:latin typeface="Arial Unicode MS"/>
                <a:ea typeface="JetBrains Mono"/>
              </a:rPr>
              <a:t>= struct.unpack(</a:t>
            </a:r>
            <a:r>
              <a:rPr kumimoji="0" lang="zh-CN" altLang="zh-CN" b="0" i="0" u="none" strike="noStrike" cap="none" normalizeH="0" baseline="0" dirty="0">
                <a:ln>
                  <a:noFill/>
                </a:ln>
                <a:solidFill>
                  <a:srgbClr val="6A8759"/>
                </a:solidFill>
                <a:effectLst/>
                <a:latin typeface="Arial Unicode MS"/>
                <a:ea typeface="JetBrains Mono"/>
              </a:rPr>
              <a:t>"&gt;IIII"</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A9B7C6"/>
                </a:solidFill>
                <a:effectLst/>
                <a:latin typeface="Arial Unicode MS"/>
                <a:ea typeface="JetBrains Mono"/>
              </a:rPr>
              <a:t>imgpath.read(</a:t>
            </a:r>
            <a:r>
              <a:rPr kumimoji="0" lang="zh-CN" altLang="zh-CN" b="0" i="0" u="none" strike="noStrike" cap="none" normalizeH="0" baseline="0" dirty="0">
                <a:ln>
                  <a:noFill/>
                </a:ln>
                <a:solidFill>
                  <a:srgbClr val="6897BB"/>
                </a:solidFill>
                <a:effectLst/>
                <a:latin typeface="Arial Unicode MS"/>
                <a:ea typeface="JetBrains Mono"/>
              </a:rPr>
              <a:t>16</a:t>
            </a:r>
            <a:r>
              <a:rPr kumimoji="0" lang="zh-CN" altLang="zh-CN" b="0" i="0" u="none" strike="noStrike" cap="none" normalizeH="0" baseline="0" dirty="0">
                <a:ln>
                  <a:noFill/>
                </a:ln>
                <a:solidFill>
                  <a:srgbClr val="A9B7C6"/>
                </a:solidFill>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images = np.fromfile(imgpath</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AA4926"/>
                </a:solidFill>
                <a:effectLst/>
                <a:latin typeface="Arial Unicode MS"/>
                <a:ea typeface="JetBrains Mono"/>
              </a:rPr>
              <a:t>dtype</a:t>
            </a:r>
            <a:r>
              <a:rPr kumimoji="0" lang="zh-CN" altLang="zh-CN" b="0" i="0" u="none" strike="noStrike" cap="none" normalizeH="0" baseline="0" dirty="0">
                <a:ln>
                  <a:noFill/>
                </a:ln>
                <a:solidFill>
                  <a:srgbClr val="A9B7C6"/>
                </a:solidFill>
                <a:effectLst/>
                <a:latin typeface="Arial Unicode MS"/>
                <a:ea typeface="JetBrains Mono"/>
              </a:rPr>
              <a:t>=np.uint8).reshape(</a:t>
            </a:r>
            <a:r>
              <a:rPr kumimoji="0" lang="zh-CN" altLang="zh-CN" b="0" i="0" u="none" strike="noStrike" cap="none" normalizeH="0" baseline="0" dirty="0">
                <a:ln>
                  <a:noFill/>
                </a:ln>
                <a:solidFill>
                  <a:srgbClr val="8888C6"/>
                </a:solidFill>
                <a:effectLst/>
                <a:latin typeface="Arial Unicode MS"/>
                <a:ea typeface="JetBrains Mono"/>
              </a:rPr>
              <a:t>len</a:t>
            </a:r>
            <a:r>
              <a:rPr kumimoji="0" lang="zh-CN" altLang="zh-CN" b="0" i="0" u="none" strike="noStrike" cap="none" normalizeH="0" baseline="0" dirty="0">
                <a:ln>
                  <a:noFill/>
                </a:ln>
                <a:solidFill>
                  <a:srgbClr val="A9B7C6"/>
                </a:solidFill>
                <a:effectLst/>
                <a:latin typeface="Arial Unicode MS"/>
                <a:ea typeface="JetBrains Mono"/>
              </a:rPr>
              <a:t>(labels)</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6897BB"/>
                </a:solidFill>
                <a:effectLst/>
                <a:latin typeface="Arial Unicode MS"/>
                <a:ea typeface="JetBrains Mono"/>
              </a:rPr>
              <a:t>784</a:t>
            </a:r>
            <a:r>
              <a:rPr kumimoji="0" lang="zh-CN" altLang="zh-CN" b="0" i="0" u="none" strike="noStrike" cap="none" normalizeH="0" baseline="0" dirty="0">
                <a:ln>
                  <a:noFill/>
                </a:ln>
                <a:solidFill>
                  <a:srgbClr val="A9B7C6"/>
                </a:solidFill>
                <a:effectLst/>
                <a:latin typeface="Arial Unicode MS"/>
                <a:ea typeface="JetBrains Mono"/>
              </a:rPr>
              <a:t>)</a:t>
            </a:r>
            <a:br>
              <a:rPr kumimoji="0" lang="zh-CN" altLang="zh-CN" b="0" i="0" u="none" strike="noStrike" cap="none" normalizeH="0" baseline="0" dirty="0">
                <a:ln>
                  <a:noFill/>
                </a:ln>
                <a:solidFill>
                  <a:srgbClr val="A9B7C6"/>
                </a:solidFill>
                <a:effectLst/>
                <a:latin typeface="Arial Unicode MS"/>
                <a:ea typeface="JetBrains Mono"/>
              </a:rPr>
            </a:br>
            <a:r>
              <a:rPr kumimoji="0" lang="zh-CN" altLang="zh-CN" b="0" i="0" u="none" strike="noStrike" cap="none" normalizeH="0" baseline="0" dirty="0">
                <a:ln>
                  <a:noFill/>
                </a:ln>
                <a:solidFill>
                  <a:srgbClr val="A9B7C6"/>
                </a:solidFill>
                <a:effectLst/>
                <a:latin typeface="Arial Unicode MS"/>
                <a:ea typeface="JetBrains Mono"/>
              </a:rPr>
              <a:t>        </a:t>
            </a:r>
            <a:r>
              <a:rPr kumimoji="0" lang="zh-CN" altLang="zh-CN" b="0" i="0" u="none" strike="noStrike" cap="none" normalizeH="0" baseline="0" dirty="0">
                <a:ln>
                  <a:noFill/>
                </a:ln>
                <a:solidFill>
                  <a:srgbClr val="808080"/>
                </a:solidFill>
                <a:effectLst/>
                <a:latin typeface="Arial Unicode MS"/>
                <a:ea typeface="JetBrains Mono"/>
              </a:rPr>
              <a:t># # for test</a:t>
            </a:r>
            <a:br>
              <a:rPr kumimoji="0" lang="zh-CN" altLang="zh-CN" b="0" i="0" u="none" strike="noStrike" cap="none" normalizeH="0" baseline="0" dirty="0">
                <a:ln>
                  <a:noFill/>
                </a:ln>
                <a:solidFill>
                  <a:srgbClr val="808080"/>
                </a:solidFill>
                <a:effectLst/>
                <a:latin typeface="Arial Unicode MS"/>
                <a:ea typeface="JetBrains Mono"/>
              </a:rPr>
            </a:br>
            <a:r>
              <a:rPr kumimoji="0" lang="zh-CN" altLang="zh-CN" b="0" i="0" u="none" strike="noStrike" cap="none" normalizeH="0" baseline="0" dirty="0">
                <a:ln>
                  <a:noFill/>
                </a:ln>
                <a:solidFill>
                  <a:srgbClr val="808080"/>
                </a:solidFill>
                <a:effectLst/>
                <a:latin typeface="Arial Unicode MS"/>
                <a:ea typeface="JetBrains Mono"/>
              </a:rPr>
              <a:t>        # cv2.imshow('', images[0, :].reshape(28, 28))</a:t>
            </a:r>
            <a:br>
              <a:rPr kumimoji="0" lang="zh-CN" altLang="zh-CN" b="0" i="0" u="none" strike="noStrike" cap="none" normalizeH="0" baseline="0" dirty="0">
                <a:ln>
                  <a:noFill/>
                </a:ln>
                <a:solidFill>
                  <a:srgbClr val="808080"/>
                </a:solidFill>
                <a:effectLst/>
                <a:latin typeface="Arial Unicode MS"/>
                <a:ea typeface="JetBrains Mono"/>
              </a:rPr>
            </a:br>
            <a:r>
              <a:rPr kumimoji="0" lang="zh-CN" altLang="zh-CN" b="0" i="0" u="none" strike="noStrike" cap="none" normalizeH="0" baseline="0" dirty="0">
                <a:ln>
                  <a:noFill/>
                </a:ln>
                <a:solidFill>
                  <a:srgbClr val="808080"/>
                </a:solidFill>
                <a:effectLst/>
                <a:latin typeface="Arial Unicode MS"/>
                <a:ea typeface="JetBrains Mono"/>
              </a:rPr>
              <a:t>        </a:t>
            </a:r>
            <a:r>
              <a:rPr kumimoji="0" lang="zh-CN" altLang="zh-CN" b="0" i="0" u="none" strike="noStrike" cap="none" normalizeH="0" baseline="0" dirty="0">
                <a:ln>
                  <a:noFill/>
                </a:ln>
                <a:solidFill>
                  <a:srgbClr val="A9B7C6"/>
                </a:solidFill>
                <a:effectLst/>
                <a:latin typeface="Arial Unicode MS"/>
                <a:ea typeface="JetBrains Mono"/>
              </a:rPr>
              <a:t>images = ((images / </a:t>
            </a:r>
            <a:r>
              <a:rPr kumimoji="0" lang="zh-CN" altLang="zh-CN" b="0" i="0" u="none" strike="noStrike" cap="none" normalizeH="0" baseline="0" dirty="0">
                <a:ln>
                  <a:noFill/>
                </a:ln>
                <a:solidFill>
                  <a:srgbClr val="6897BB"/>
                </a:solidFill>
                <a:effectLst/>
                <a:latin typeface="Arial Unicode MS"/>
                <a:ea typeface="JetBrains Mono"/>
              </a:rPr>
              <a:t>255.</a:t>
            </a:r>
            <a:r>
              <a:rPr kumimoji="0" lang="zh-CN" altLang="zh-CN" b="0" i="0" u="none" strike="noStrike" cap="none" normalizeH="0" baseline="0" dirty="0">
                <a:ln>
                  <a:noFill/>
                </a:ln>
                <a:solidFill>
                  <a:srgbClr val="A9B7C6"/>
                </a:solidFill>
                <a:effectLst/>
                <a:latin typeface="Arial Unicode MS"/>
                <a:ea typeface="JetBrains Mono"/>
              </a:rPr>
              <a:t>) - </a:t>
            </a:r>
            <a:r>
              <a:rPr kumimoji="0" lang="zh-CN" altLang="zh-CN" b="0" i="0" u="none" strike="noStrike" cap="none" normalizeH="0" baseline="0" dirty="0">
                <a:ln>
                  <a:noFill/>
                </a:ln>
                <a:solidFill>
                  <a:srgbClr val="6897BB"/>
                </a:solidFill>
                <a:effectLst/>
                <a:latin typeface="Arial Unicode MS"/>
                <a:ea typeface="JetBrains Mono"/>
              </a:rPr>
              <a:t>.5</a:t>
            </a:r>
            <a:r>
              <a:rPr kumimoji="0" lang="zh-CN" altLang="zh-CN" b="0" i="0" u="none" strike="noStrike" cap="none" normalizeH="0" baseline="0" dirty="0">
                <a:ln>
                  <a:noFill/>
                </a:ln>
                <a:solidFill>
                  <a:srgbClr val="A9B7C6"/>
                </a:solidFill>
                <a:effectLst/>
                <a:latin typeface="Arial Unicode MS"/>
                <a:ea typeface="JetBrains Mono"/>
              </a:rPr>
              <a:t>) * </a:t>
            </a:r>
            <a:r>
              <a:rPr kumimoji="0" lang="zh-CN" altLang="zh-CN" b="0" i="0" u="none" strike="noStrike" cap="none" normalizeH="0" baseline="0" dirty="0">
                <a:ln>
                  <a:noFill/>
                </a:ln>
                <a:solidFill>
                  <a:srgbClr val="6897BB"/>
                </a:solidFill>
                <a:effectLst/>
                <a:latin typeface="Arial Unicode MS"/>
                <a:ea typeface="JetBrains Mono"/>
              </a:rPr>
              <a:t>2</a:t>
            </a:r>
            <a:br>
              <a:rPr kumimoji="0" lang="zh-CN" altLang="zh-CN" b="0" i="0" u="none" strike="noStrike" cap="none" normalizeH="0" baseline="0" dirty="0">
                <a:ln>
                  <a:noFill/>
                </a:ln>
                <a:solidFill>
                  <a:srgbClr val="6897BB"/>
                </a:solidFill>
                <a:effectLst/>
                <a:latin typeface="Arial Unicode MS"/>
                <a:ea typeface="JetBrains Mono"/>
              </a:rPr>
            </a:br>
            <a:r>
              <a:rPr kumimoji="0" lang="zh-CN" altLang="zh-CN" b="0" i="0" u="none" strike="noStrike" cap="none" normalizeH="0" baseline="0" dirty="0">
                <a:ln>
                  <a:noFill/>
                </a:ln>
                <a:solidFill>
                  <a:srgbClr val="6897BB"/>
                </a:solidFill>
                <a:effectLst/>
                <a:latin typeface="Arial Unicode MS"/>
                <a:ea typeface="JetBrains Mono"/>
              </a:rPr>
              <a:t>    </a:t>
            </a:r>
            <a:r>
              <a:rPr kumimoji="0" lang="zh-CN" altLang="zh-CN" b="0" i="0" u="none" strike="noStrike" cap="none" normalizeH="0" baseline="0" dirty="0">
                <a:ln>
                  <a:noFill/>
                </a:ln>
                <a:solidFill>
                  <a:srgbClr val="CC7832"/>
                </a:solidFill>
                <a:effectLst/>
                <a:latin typeface="Arial Unicode MS"/>
                <a:ea typeface="JetBrains Mono"/>
              </a:rPr>
              <a:t>return </a:t>
            </a:r>
            <a:r>
              <a:rPr kumimoji="0" lang="zh-CN" altLang="zh-CN" b="0" i="0" u="none" strike="noStrike" cap="none" normalizeH="0" baseline="0" dirty="0">
                <a:ln>
                  <a:noFill/>
                </a:ln>
                <a:solidFill>
                  <a:srgbClr val="A9B7C6"/>
                </a:solidFill>
                <a:effectLst/>
                <a:latin typeface="Arial Unicode MS"/>
                <a:ea typeface="JetBrains Mono"/>
              </a:rPr>
              <a:t>images</a:t>
            </a:r>
            <a:r>
              <a:rPr kumimoji="0" lang="zh-CN" altLang="zh-CN" b="0" i="0" u="none" strike="noStrike" cap="none" normalizeH="0" baseline="0" dirty="0">
                <a:ln>
                  <a:noFill/>
                </a:ln>
                <a:solidFill>
                  <a:srgbClr val="CC7832"/>
                </a:solidFill>
                <a:effectLst/>
                <a:latin typeface="Arial Unicode MS"/>
                <a:ea typeface="JetBrains Mono"/>
              </a:rPr>
              <a:t>, </a:t>
            </a:r>
            <a:r>
              <a:rPr kumimoji="0" lang="zh-CN" altLang="zh-CN" b="0" i="0" u="none" strike="noStrike" cap="none" normalizeH="0" baseline="0" dirty="0">
                <a:ln>
                  <a:noFill/>
                </a:ln>
                <a:solidFill>
                  <a:srgbClr val="A9B7C6"/>
                </a:solidFill>
                <a:effectLst/>
                <a:latin typeface="Arial Unicode MS"/>
                <a:ea typeface="JetBrains Mono"/>
              </a:rPr>
              <a:t>labels</a:t>
            </a:r>
            <a:endParaRPr kumimoji="0" lang="zh-CN" altLang="zh-CN" b="0" i="0" u="none" strike="noStrike" cap="none" normalizeH="0" baseline="0" dirty="0">
              <a:ln>
                <a:noFill/>
              </a:ln>
              <a:solidFill>
                <a:schemeClr val="tx1"/>
              </a:solidFill>
              <a:effectLst/>
              <a:latin typeface="Arial" panose="020B0604020202020204" pitchFamily="34" charset="0"/>
            </a:endParaRPr>
          </a:p>
        </p:txBody>
      </p:sp>
      <p:sp>
        <p:nvSpPr>
          <p:cNvPr id="10" name="文本框 9">
            <a:extLst>
              <a:ext uri="{FF2B5EF4-FFF2-40B4-BE49-F238E27FC236}">
                <a16:creationId xmlns:a16="http://schemas.microsoft.com/office/drawing/2014/main" id="{F71CD28E-2BE0-FD47-5B1E-735731BC2DC7}"/>
              </a:ext>
            </a:extLst>
          </p:cNvPr>
          <p:cNvSpPr txBox="1"/>
          <p:nvPr/>
        </p:nvSpPr>
        <p:spPr>
          <a:xfrm>
            <a:off x="6710469" y="2864533"/>
            <a:ext cx="4705154" cy="707886"/>
          </a:xfrm>
          <a:prstGeom prst="rect">
            <a:avLst/>
          </a:prstGeom>
          <a:noFill/>
        </p:spPr>
        <p:txBody>
          <a:bodyPr wrap="square" rtlCol="0">
            <a:spAutoFit/>
          </a:bodyPr>
          <a:lstStyle/>
          <a:p>
            <a:r>
              <a:rPr lang="en-US" altLang="zh-CN" sz="2000" b="1" dirty="0">
                <a:latin typeface="Arial" panose="020B0604020202020204" pitchFamily="34" charset="0"/>
                <a:cs typeface="Arial" panose="020B0604020202020204" pitchFamily="34" charset="0"/>
              </a:rPr>
              <a:t>Step2:</a:t>
            </a:r>
            <a:r>
              <a:rPr lang="en-US" altLang="zh-CN" sz="2000" dirty="0">
                <a:latin typeface="Arial" panose="020B0604020202020204" pitchFamily="34" charset="0"/>
                <a:cs typeface="Arial" panose="020B0604020202020204" pitchFamily="34" charset="0"/>
              </a:rPr>
              <a:t>Use </a:t>
            </a:r>
            <a:r>
              <a:rPr lang="en-US" altLang="zh-CN" sz="2000" dirty="0" err="1">
                <a:latin typeface="Arial" panose="020B0604020202020204" pitchFamily="34" charset="0"/>
                <a:cs typeface="Arial" panose="020B0604020202020204" pitchFamily="34" charset="0"/>
              </a:rPr>
              <a:t>numpy</a:t>
            </a:r>
            <a:r>
              <a:rPr lang="en-US" altLang="zh-CN" sz="2000" dirty="0">
                <a:latin typeface="Arial" panose="020B0604020202020204" pitchFamily="34" charset="0"/>
                <a:cs typeface="Arial" panose="020B0604020202020204" pitchFamily="34" charset="0"/>
              </a:rPr>
              <a:t> to flatten the 28x28 image to 1x784.</a:t>
            </a:r>
            <a:endParaRPr lang="zh-CN" altLang="en-US" sz="2000" dirty="0">
              <a:latin typeface="Arial" panose="020B0604020202020204" pitchFamily="34" charset="0"/>
              <a:cs typeface="Arial" panose="020B0604020202020204" pitchFamily="34" charset="0"/>
            </a:endParaRPr>
          </a:p>
        </p:txBody>
      </p:sp>
      <p:sp>
        <p:nvSpPr>
          <p:cNvPr id="13" name="文本框 12">
            <a:extLst>
              <a:ext uri="{FF2B5EF4-FFF2-40B4-BE49-F238E27FC236}">
                <a16:creationId xmlns:a16="http://schemas.microsoft.com/office/drawing/2014/main" id="{04E633B1-CA93-5428-0D13-702B78EE2D06}"/>
              </a:ext>
            </a:extLst>
          </p:cNvPr>
          <p:cNvSpPr txBox="1"/>
          <p:nvPr/>
        </p:nvSpPr>
        <p:spPr>
          <a:xfrm>
            <a:off x="6710469" y="3658737"/>
            <a:ext cx="4847971" cy="1015663"/>
          </a:xfrm>
          <a:prstGeom prst="rect">
            <a:avLst/>
          </a:prstGeom>
          <a:noFill/>
        </p:spPr>
        <p:txBody>
          <a:bodyPr wrap="square">
            <a:spAutoFit/>
          </a:bodyPr>
          <a:lstStyle/>
          <a:p>
            <a:r>
              <a:rPr lang="en-US" altLang="zh-CN" sz="2000" b="1" dirty="0">
                <a:latin typeface="Arial" panose="020B0604020202020204" pitchFamily="34" charset="0"/>
                <a:cs typeface="Arial" panose="020B0604020202020204" pitchFamily="34" charset="0"/>
              </a:rPr>
              <a:t>Step3: </a:t>
            </a:r>
            <a:r>
              <a:rPr lang="en-US" altLang="zh-CN" sz="2000" dirty="0">
                <a:latin typeface="Arial" panose="020B0604020202020204" pitchFamily="34" charset="0"/>
                <a:cs typeface="Arial" panose="020B0604020202020204" pitchFamily="34" charset="0"/>
              </a:rPr>
              <a:t>images = ((images / 255.) - .5) * 2 maps the grayscale data from 0-255 in the image to the interval -1 to 1</a:t>
            </a:r>
            <a:endParaRPr lang="zh-CN" altLang="en-US" sz="2000" dirty="0">
              <a:latin typeface="Arial" panose="020B0604020202020204" pitchFamily="34" charset="0"/>
              <a:cs typeface="Arial" panose="020B0604020202020204" pitchFamily="34" charset="0"/>
            </a:endParaRPr>
          </a:p>
        </p:txBody>
      </p:sp>
      <p:pic>
        <p:nvPicPr>
          <p:cNvPr id="17" name="图片 16">
            <a:extLst>
              <a:ext uri="{FF2B5EF4-FFF2-40B4-BE49-F238E27FC236}">
                <a16:creationId xmlns:a16="http://schemas.microsoft.com/office/drawing/2014/main" id="{17ABF43A-3A0A-716C-DC50-7837EB037B29}"/>
              </a:ext>
            </a:extLst>
          </p:cNvPr>
          <p:cNvPicPr>
            <a:picLocks noChangeAspect="1"/>
          </p:cNvPicPr>
          <p:nvPr/>
        </p:nvPicPr>
        <p:blipFill>
          <a:blip r:embed="rId3"/>
          <a:stretch>
            <a:fillRect/>
          </a:stretch>
        </p:blipFill>
        <p:spPr>
          <a:xfrm>
            <a:off x="633559" y="5646639"/>
            <a:ext cx="10684624" cy="694919"/>
          </a:xfrm>
          <a:prstGeom prst="rect">
            <a:avLst/>
          </a:prstGeom>
        </p:spPr>
      </p:pic>
      <p:sp>
        <p:nvSpPr>
          <p:cNvPr id="18" name="文本框 17">
            <a:extLst>
              <a:ext uri="{FF2B5EF4-FFF2-40B4-BE49-F238E27FC236}">
                <a16:creationId xmlns:a16="http://schemas.microsoft.com/office/drawing/2014/main" id="{10DEC9E6-A0CF-E5C9-76CB-2533D122AD0C}"/>
              </a:ext>
            </a:extLst>
          </p:cNvPr>
          <p:cNvSpPr txBox="1"/>
          <p:nvPr/>
        </p:nvSpPr>
        <p:spPr>
          <a:xfrm>
            <a:off x="6710469" y="2070329"/>
            <a:ext cx="4847971" cy="707886"/>
          </a:xfrm>
          <a:prstGeom prst="rect">
            <a:avLst/>
          </a:prstGeom>
          <a:noFill/>
        </p:spPr>
        <p:txBody>
          <a:bodyPr wrap="square" rtlCol="0">
            <a:spAutoFit/>
          </a:bodyPr>
          <a:lstStyle/>
          <a:p>
            <a:r>
              <a:rPr lang="en-US" altLang="zh-CN" sz="2000" b="1" dirty="0">
                <a:latin typeface="Arial" panose="020B0604020202020204" pitchFamily="34" charset="0"/>
                <a:cs typeface="Arial" panose="020B0604020202020204" pitchFamily="34" charset="0"/>
              </a:rPr>
              <a:t>Step1:</a:t>
            </a:r>
            <a:r>
              <a:rPr lang="en-US" altLang="zh-CN" sz="2000" dirty="0">
                <a:latin typeface="Arial" panose="020B0604020202020204" pitchFamily="34" charset="0"/>
                <a:cs typeface="Arial" panose="020B0604020202020204" pitchFamily="34" charset="0"/>
              </a:rPr>
              <a:t>Unpack the dataset and read the images and tags respectively</a:t>
            </a:r>
            <a:endParaRPr lang="zh-CN" altLang="en-US" sz="2000" dirty="0">
              <a:latin typeface="Arial" panose="020B0604020202020204" pitchFamily="34" charset="0"/>
              <a:cs typeface="Arial" panose="020B0604020202020204" pitchFamily="34" charset="0"/>
            </a:endParaRPr>
          </a:p>
        </p:txBody>
      </p:sp>
      <p:sp>
        <p:nvSpPr>
          <p:cNvPr id="5" name="文本框 4">
            <a:extLst>
              <a:ext uri="{FF2B5EF4-FFF2-40B4-BE49-F238E27FC236}">
                <a16:creationId xmlns:a16="http://schemas.microsoft.com/office/drawing/2014/main" id="{F75A550B-3884-2789-9189-52F1A7431E39}"/>
              </a:ext>
            </a:extLst>
          </p:cNvPr>
          <p:cNvSpPr txBox="1"/>
          <p:nvPr/>
        </p:nvSpPr>
        <p:spPr>
          <a:xfrm>
            <a:off x="7138602" y="4765367"/>
            <a:ext cx="6959600" cy="830997"/>
          </a:xfrm>
          <a:prstGeom prst="rect">
            <a:avLst/>
          </a:prstGeom>
          <a:noFill/>
        </p:spPr>
        <p:txBody>
          <a:bodyPr wrap="square" rtlCol="0">
            <a:spAutoFit/>
          </a:bodyPr>
          <a:lstStyle/>
          <a:p>
            <a:r>
              <a:rPr lang="en-US" altLang="zh-CN" sz="2400" dirty="0">
                <a:solidFill>
                  <a:schemeClr val="bg2"/>
                </a:solidFill>
                <a:latin typeface="Arial" panose="020B0604020202020204" pitchFamily="34" charset="0"/>
                <a:cs typeface="Arial" panose="020B0604020202020204" pitchFamily="34" charset="0"/>
              </a:rPr>
              <a:t>Data after mapping(slice[152:159])</a:t>
            </a:r>
          </a:p>
          <a:p>
            <a:r>
              <a:rPr lang="en-US" altLang="zh-CN" sz="2400" dirty="0">
                <a:solidFill>
                  <a:schemeClr val="bg2"/>
                </a:solidFill>
                <a:latin typeface="Arial" panose="020B0604020202020204" pitchFamily="34" charset="0"/>
                <a:cs typeface="Arial" panose="020B0604020202020204" pitchFamily="34" charset="0"/>
              </a:rPr>
              <a:t>Shape(1, 784)</a:t>
            </a:r>
          </a:p>
        </p:txBody>
      </p:sp>
      <p:sp>
        <p:nvSpPr>
          <p:cNvPr id="7" name="箭头: 下 6">
            <a:extLst>
              <a:ext uri="{FF2B5EF4-FFF2-40B4-BE49-F238E27FC236}">
                <a16:creationId xmlns:a16="http://schemas.microsoft.com/office/drawing/2014/main" id="{0B1082D0-8BB7-5694-DD54-AA5493567FFF}"/>
              </a:ext>
            </a:extLst>
          </p:cNvPr>
          <p:cNvSpPr/>
          <p:nvPr/>
        </p:nvSpPr>
        <p:spPr bwMode="auto">
          <a:xfrm>
            <a:off x="6551165" y="5141913"/>
            <a:ext cx="483079" cy="400693"/>
          </a:xfrm>
          <a:prstGeom prst="downArrow">
            <a:avLst/>
          </a:prstGeom>
          <a:solidFill>
            <a:srgbClr val="969696"/>
          </a:solid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1" lang="zh-CN" altLang="en-US" sz="1400" b="0" i="0" u="none" strike="noStrike" cap="none" normalizeH="0" baseline="0">
              <a:ln>
                <a:noFill/>
              </a:ln>
              <a:solidFill>
                <a:schemeClr val="tx1"/>
              </a:solidFill>
              <a:effectLst/>
              <a:latin typeface="Times New Roman" pitchFamily="18" charset="0"/>
              <a:ea typeface="ＭＳ ゴシック" pitchFamily="49" charset="-128"/>
            </a:endParaRPr>
          </a:p>
        </p:txBody>
      </p:sp>
      <p:cxnSp>
        <p:nvCxnSpPr>
          <p:cNvPr id="4" name="直接连接符 3">
            <a:extLst>
              <a:ext uri="{FF2B5EF4-FFF2-40B4-BE49-F238E27FC236}">
                <a16:creationId xmlns:a16="http://schemas.microsoft.com/office/drawing/2014/main" id="{5CBC767B-94AD-06B8-8202-64D5F1C8DA3E}"/>
              </a:ext>
            </a:extLst>
          </p:cNvPr>
          <p:cNvCxnSpPr/>
          <p:nvPr/>
        </p:nvCxnSpPr>
        <p:spPr bwMode="auto">
          <a:xfrm>
            <a:off x="6837872" y="2864533"/>
            <a:ext cx="4410973" cy="0"/>
          </a:xfrm>
          <a:prstGeom prst="line">
            <a:avLst/>
          </a:prstGeom>
          <a:solidFill>
            <a:srgbClr val="969696"/>
          </a:solidFill>
          <a:ln w="19050" cap="flat" cmpd="sng" algn="ctr">
            <a:solidFill>
              <a:schemeClr val="tx1"/>
            </a:solidFill>
            <a:prstDash val="solid"/>
            <a:round/>
            <a:headEnd type="none" w="med" len="med"/>
            <a:tailEnd type="none" w="med" len="med"/>
          </a:ln>
          <a:effectLst/>
        </p:spPr>
      </p:cxnSp>
      <p:cxnSp>
        <p:nvCxnSpPr>
          <p:cNvPr id="8" name="直接连接符 7">
            <a:extLst>
              <a:ext uri="{FF2B5EF4-FFF2-40B4-BE49-F238E27FC236}">
                <a16:creationId xmlns:a16="http://schemas.microsoft.com/office/drawing/2014/main" id="{FC83ECE5-FFEC-F572-ECBA-FF4610289080}"/>
              </a:ext>
            </a:extLst>
          </p:cNvPr>
          <p:cNvCxnSpPr/>
          <p:nvPr/>
        </p:nvCxnSpPr>
        <p:spPr bwMode="auto">
          <a:xfrm>
            <a:off x="6837872" y="3644923"/>
            <a:ext cx="4410973" cy="0"/>
          </a:xfrm>
          <a:prstGeom prst="line">
            <a:avLst/>
          </a:prstGeom>
          <a:solidFill>
            <a:srgbClr val="969696"/>
          </a:solidFill>
          <a:ln w="19050" cap="flat" cmpd="sng" algn="ctr">
            <a:solidFill>
              <a:schemeClr val="tx1"/>
            </a:solidFill>
            <a:prstDash val="solid"/>
            <a:round/>
            <a:headEnd type="none" w="med" len="med"/>
            <a:tailEnd type="none" w="med" len="med"/>
          </a:ln>
          <a:effectLst/>
        </p:spPr>
      </p:cxnSp>
      <p:cxnSp>
        <p:nvCxnSpPr>
          <p:cNvPr id="11" name="直接连接符 10">
            <a:extLst>
              <a:ext uri="{FF2B5EF4-FFF2-40B4-BE49-F238E27FC236}">
                <a16:creationId xmlns:a16="http://schemas.microsoft.com/office/drawing/2014/main" id="{7876E755-81F9-339A-1EDC-732AAC449894}"/>
              </a:ext>
            </a:extLst>
          </p:cNvPr>
          <p:cNvCxnSpPr/>
          <p:nvPr/>
        </p:nvCxnSpPr>
        <p:spPr bwMode="auto">
          <a:xfrm>
            <a:off x="6837872" y="4726414"/>
            <a:ext cx="4410973" cy="0"/>
          </a:xfrm>
          <a:prstGeom prst="line">
            <a:avLst/>
          </a:prstGeom>
          <a:solidFill>
            <a:srgbClr val="969696"/>
          </a:solidFill>
          <a:ln w="19050" cap="flat" cmpd="sng" algn="ctr">
            <a:solidFill>
              <a:schemeClr val="tx1"/>
            </a:solidFill>
            <a:prstDash val="solid"/>
            <a:round/>
            <a:headEnd type="none" w="med" len="med"/>
            <a:tailEnd type="none" w="med" len="med"/>
          </a:ln>
          <a:effectLst/>
        </p:spPr>
      </p:cxnSp>
    </p:spTree>
    <p:extLst>
      <p:ext uri="{BB962C8B-B14F-4D97-AF65-F5344CB8AC3E}">
        <p14:creationId xmlns:p14="http://schemas.microsoft.com/office/powerpoint/2010/main" val="26005529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7</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sz="3400" dirty="0">
                <a:latin typeface="Arial" panose="020B0604020202020204" pitchFamily="34" charset="0"/>
                <a:cs typeface="Arial" panose="020B0604020202020204" pitchFamily="34" charset="0"/>
              </a:rPr>
              <a:t>2.How to read and process data from dataset</a:t>
            </a:r>
          </a:p>
        </p:txBody>
      </p:sp>
      <p:sp>
        <p:nvSpPr>
          <p:cNvPr id="2" name="Rectangle 1">
            <a:extLst>
              <a:ext uri="{FF2B5EF4-FFF2-40B4-BE49-F238E27FC236}">
                <a16:creationId xmlns:a16="http://schemas.microsoft.com/office/drawing/2014/main" id="{97F24F64-D203-0C9C-313C-4C21DD73750A}"/>
              </a:ext>
            </a:extLst>
          </p:cNvPr>
          <p:cNvSpPr>
            <a:spLocks noChangeArrowheads="1"/>
          </p:cNvSpPr>
          <p:nvPr/>
        </p:nvSpPr>
        <p:spPr bwMode="auto">
          <a:xfrm>
            <a:off x="550774" y="2379451"/>
            <a:ext cx="6959601" cy="3724096"/>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1800" b="0" i="0" u="none" strike="noStrike" cap="none" normalizeH="0" baseline="0" dirty="0">
                <a:ln>
                  <a:noFill/>
                </a:ln>
                <a:solidFill>
                  <a:srgbClr val="CC7832"/>
                </a:solidFill>
                <a:effectLst/>
                <a:latin typeface="Arial Unicode MS"/>
                <a:ea typeface="JetBrains Mono"/>
              </a:rPr>
              <a:t>def </a:t>
            </a:r>
            <a:r>
              <a:rPr kumimoji="0" lang="zh-CN" altLang="zh-CN" sz="1800" b="0" i="0" u="none" strike="noStrike" cap="none" normalizeH="0" baseline="0" dirty="0">
                <a:ln>
                  <a:noFill/>
                </a:ln>
                <a:solidFill>
                  <a:srgbClr val="FFC66D"/>
                </a:solidFill>
                <a:effectLst/>
                <a:latin typeface="Arial Unicode MS"/>
                <a:ea typeface="JetBrains Mono"/>
              </a:rPr>
              <a:t>create_batch_generator</a:t>
            </a:r>
            <a:r>
              <a:rPr kumimoji="0" lang="zh-CN" altLang="zh-CN" sz="1800" b="0" i="0" u="none" strike="noStrike" cap="none" normalizeH="0" baseline="0" dirty="0">
                <a:ln>
                  <a:noFill/>
                </a:ln>
                <a:solidFill>
                  <a:srgbClr val="A9B7C6"/>
                </a:solidFill>
                <a:effectLst/>
                <a:latin typeface="Arial Unicode MS"/>
                <a:ea typeface="JetBrains Mono"/>
              </a:rPr>
              <a:t>(x</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y</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batch_size=</a:t>
            </a:r>
            <a:r>
              <a:rPr kumimoji="0" lang="zh-CN" altLang="zh-CN" sz="1800" b="0" i="0" u="none" strike="noStrike" cap="none" normalizeH="0" baseline="0" dirty="0">
                <a:ln>
                  <a:noFill/>
                </a:ln>
                <a:solidFill>
                  <a:srgbClr val="6897BB"/>
                </a:solidFill>
                <a:effectLst/>
                <a:latin typeface="Arial Unicode MS"/>
                <a:ea typeface="JetBrains Mono"/>
              </a:rPr>
              <a:t>128</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shuffle=</a:t>
            </a:r>
            <a:r>
              <a:rPr kumimoji="0" lang="zh-CN" altLang="zh-CN" sz="1800" b="0" i="0" u="none" strike="noStrike" cap="none" normalizeH="0" baseline="0" dirty="0">
                <a:ln>
                  <a:noFill/>
                </a:ln>
                <a:solidFill>
                  <a:srgbClr val="CC7832"/>
                </a:solidFill>
                <a:effectLst/>
                <a:latin typeface="Arial Unicode MS"/>
                <a:ea typeface="JetBrains Mono"/>
              </a:rPr>
              <a:t>False</a:t>
            </a:r>
            <a:r>
              <a:rPr kumimoji="0" lang="zh-CN" altLang="zh-CN" sz="1800" b="0" i="0" u="none" strike="noStrike" cap="none" normalizeH="0" baseline="0" dirty="0">
                <a:ln>
                  <a:noFill/>
                </a:ln>
                <a:solidFill>
                  <a:srgbClr val="A9B7C6"/>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x_copy = np.array(x)</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y_copy = np.array(y)</a:t>
            </a:r>
            <a:br>
              <a:rPr kumimoji="0" lang="zh-CN" altLang="zh-CN" sz="1800" b="0" i="0" u="none" strike="noStrike" cap="none" normalizeH="0" baseline="0" dirty="0">
                <a:ln>
                  <a:noFill/>
                </a:ln>
                <a:solidFill>
                  <a:srgbClr val="A9B7C6"/>
                </a:solidFill>
                <a:effectLst/>
                <a:latin typeface="Arial Unicode MS"/>
                <a:ea typeface="JetBrains Mono"/>
              </a:rPr>
            </a:b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if </a:t>
            </a:r>
            <a:r>
              <a:rPr kumimoji="0" lang="zh-CN" altLang="zh-CN" sz="1800" b="0" i="0" u="none" strike="noStrike" cap="none" normalizeH="0" baseline="0" dirty="0">
                <a:ln>
                  <a:noFill/>
                </a:ln>
                <a:solidFill>
                  <a:srgbClr val="A9B7C6"/>
                </a:solidFill>
                <a:effectLst/>
                <a:latin typeface="Arial Unicode MS"/>
                <a:ea typeface="JetBrains Mono"/>
              </a:rPr>
              <a:t>shuffle:</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data = np.column_stack((x_copy</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y_copy))</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np.random.shuffle(data)</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x_copy = data[:</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a:t>
            </a:r>
            <a:r>
              <a:rPr kumimoji="0" lang="zh-CN" altLang="zh-CN" sz="1800" b="0" i="0" u="none" strike="noStrike" cap="none" normalizeH="0" baseline="0" dirty="0">
                <a:ln>
                  <a:noFill/>
                </a:ln>
                <a:solidFill>
                  <a:srgbClr val="6897BB"/>
                </a:solidFill>
                <a:effectLst/>
                <a:latin typeface="Arial Unicode MS"/>
                <a:ea typeface="JetBrains Mono"/>
              </a:rPr>
              <a:t>1</a:t>
            </a:r>
            <a:r>
              <a:rPr kumimoji="0" lang="zh-CN" altLang="zh-CN" sz="1800" b="0" i="0" u="none" strike="noStrike" cap="none" normalizeH="0" baseline="0" dirty="0">
                <a:ln>
                  <a:noFill/>
                </a:ln>
                <a:solidFill>
                  <a:srgbClr val="A9B7C6"/>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y_copy = data[:</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a:t>
            </a:r>
            <a:r>
              <a:rPr kumimoji="0" lang="zh-CN" altLang="zh-CN" sz="1800" b="0" i="0" u="none" strike="noStrike" cap="none" normalizeH="0" baseline="0" dirty="0">
                <a:ln>
                  <a:noFill/>
                </a:ln>
                <a:solidFill>
                  <a:srgbClr val="6897BB"/>
                </a:solidFill>
                <a:effectLst/>
                <a:latin typeface="Arial Unicode MS"/>
                <a:ea typeface="JetBrains Mono"/>
              </a:rPr>
              <a:t>1</a:t>
            </a:r>
            <a:r>
              <a:rPr kumimoji="0" lang="zh-CN" altLang="zh-CN" sz="1800" b="0" i="0" u="none" strike="noStrike" cap="none" normalizeH="0" baseline="0" dirty="0">
                <a:ln>
                  <a:noFill/>
                </a:ln>
                <a:solidFill>
                  <a:srgbClr val="A9B7C6"/>
                </a:solidFill>
                <a:effectLst/>
                <a:latin typeface="Arial Unicode MS"/>
                <a:ea typeface="JetBrains Mono"/>
              </a:rPr>
              <a:t>].astype(</a:t>
            </a:r>
            <a:r>
              <a:rPr kumimoji="0" lang="zh-CN" altLang="zh-CN" sz="1800" b="0" i="0" u="none" strike="noStrike" cap="none" normalizeH="0" baseline="0" dirty="0">
                <a:ln>
                  <a:noFill/>
                </a:ln>
                <a:solidFill>
                  <a:srgbClr val="8888C6"/>
                </a:solidFill>
                <a:effectLst/>
                <a:latin typeface="Arial Unicode MS"/>
                <a:ea typeface="JetBrains Mono"/>
              </a:rPr>
              <a:t>int</a:t>
            </a:r>
            <a:r>
              <a:rPr kumimoji="0" lang="zh-CN" altLang="zh-CN" sz="1800" b="0" i="0" u="none" strike="noStrike" cap="none" normalizeH="0" baseline="0" dirty="0">
                <a:ln>
                  <a:noFill/>
                </a:ln>
                <a:solidFill>
                  <a:srgbClr val="A9B7C6"/>
                </a:solidFill>
                <a:effectLst/>
                <a:latin typeface="Arial Unicode MS"/>
                <a:ea typeface="JetBrains Mono"/>
              </a:rPr>
              <a:t>)</a:t>
            </a:r>
            <a:br>
              <a:rPr kumimoji="0" lang="zh-CN" altLang="zh-CN" sz="1800" b="0" i="0" u="none" strike="noStrike" cap="none" normalizeH="0" baseline="0" dirty="0">
                <a:ln>
                  <a:noFill/>
                </a:ln>
                <a:solidFill>
                  <a:srgbClr val="808080"/>
                </a:solidFill>
                <a:effectLst/>
                <a:latin typeface="Arial Unicode MS"/>
                <a:ea typeface="JetBrains Mono"/>
              </a:rPr>
            </a:br>
            <a:r>
              <a:rPr kumimoji="0" lang="zh-CN" altLang="zh-CN" sz="1800" b="0" i="0" u="none" strike="noStrike" cap="none" normalizeH="0" baseline="0" dirty="0">
                <a:ln>
                  <a:noFill/>
                </a:ln>
                <a:solidFill>
                  <a:srgbClr val="808080"/>
                </a:solidFill>
                <a:effectLst/>
                <a:latin typeface="Arial Unicode MS"/>
                <a:ea typeface="JetBrains Mono"/>
              </a:rPr>
              <a:t>    </a:t>
            </a:r>
            <a:r>
              <a:rPr kumimoji="0" lang="en-US" altLang="zh-CN" sz="1800" b="0" i="0" u="none" strike="noStrike" cap="none" normalizeH="0" baseline="0" dirty="0">
                <a:ln>
                  <a:noFill/>
                </a:ln>
                <a:solidFill>
                  <a:srgbClr val="808080"/>
                </a:solidFill>
                <a:effectLst/>
                <a:latin typeface="Arial Unicode MS"/>
                <a:ea typeface="JetBrains Mono"/>
              </a:rPr>
              <a:t>    </a:t>
            </a:r>
            <a:r>
              <a:rPr kumimoji="0" lang="zh-CN" altLang="zh-CN" sz="1800" b="0" i="0" u="none" strike="noStrike" cap="none" normalizeH="0" baseline="0" dirty="0">
                <a:ln>
                  <a:noFill/>
                </a:ln>
                <a:solidFill>
                  <a:srgbClr val="A9B7C6"/>
                </a:solidFill>
                <a:effectLst/>
                <a:highlight>
                  <a:srgbClr val="0000FF"/>
                </a:highlight>
                <a:latin typeface="Arial Unicode MS"/>
                <a:ea typeface="JetBrains Mono"/>
              </a:rPr>
              <a:t>y_one_hot </a:t>
            </a:r>
            <a:r>
              <a:rPr kumimoji="0" lang="zh-CN" altLang="zh-CN" sz="1800" b="0" i="0" u="none" strike="noStrike" cap="none" normalizeH="0" baseline="0" dirty="0">
                <a:ln>
                  <a:noFill/>
                </a:ln>
                <a:solidFill>
                  <a:srgbClr val="A9B7C6"/>
                </a:solidFill>
                <a:effectLst/>
                <a:latin typeface="Arial Unicode MS"/>
                <a:ea typeface="JetBrains Mono"/>
              </a:rPr>
              <a:t>= tf.one_hot(y_copy</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6897BB"/>
                </a:solidFill>
                <a:effectLst/>
                <a:latin typeface="Arial Unicode MS"/>
                <a:ea typeface="JetBrains Mono"/>
              </a:rPr>
              <a:t>10</a:t>
            </a:r>
            <a:r>
              <a:rPr kumimoji="0" lang="zh-CN" altLang="zh-CN" sz="1800" b="0" i="0" u="none" strike="noStrike" cap="none" normalizeH="0" baseline="0" dirty="0">
                <a:ln>
                  <a:noFill/>
                </a:ln>
                <a:solidFill>
                  <a:srgbClr val="A9B7C6"/>
                </a:solidFill>
                <a:effectLst/>
                <a:latin typeface="Arial Unicode MS"/>
                <a:ea typeface="JetBrains Mono"/>
              </a:rPr>
              <a:t>)</a:t>
            </a:r>
            <a:br>
              <a:rPr kumimoji="0" lang="zh-CN" altLang="zh-CN" sz="1800" b="0" i="0" u="none" strike="noStrike" cap="none" normalizeH="0" baseline="0" dirty="0">
                <a:ln>
                  <a:noFill/>
                </a:ln>
                <a:solidFill>
                  <a:srgbClr val="A9B7C6"/>
                </a:solidFill>
                <a:effectLst/>
                <a:latin typeface="Arial Unicode MS"/>
                <a:ea typeface="JetBrains Mono"/>
              </a:rPr>
            </a:b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for </a:t>
            </a:r>
            <a:r>
              <a:rPr kumimoji="0" lang="zh-CN" altLang="zh-CN" sz="1800" b="0" i="0" u="none" strike="noStrike" cap="none" normalizeH="0" baseline="0" dirty="0">
                <a:ln>
                  <a:noFill/>
                </a:ln>
                <a:solidFill>
                  <a:srgbClr val="A9B7C6"/>
                </a:solidFill>
                <a:effectLst/>
                <a:latin typeface="Arial Unicode MS"/>
                <a:ea typeface="JetBrains Mono"/>
              </a:rPr>
              <a:t>i </a:t>
            </a:r>
            <a:r>
              <a:rPr kumimoji="0" lang="zh-CN" altLang="zh-CN" sz="1800" b="0" i="0" u="none" strike="noStrike" cap="none" normalizeH="0" baseline="0" dirty="0">
                <a:ln>
                  <a:noFill/>
                </a:ln>
                <a:solidFill>
                  <a:srgbClr val="CC7832"/>
                </a:solidFill>
                <a:effectLst/>
                <a:latin typeface="Arial Unicode MS"/>
                <a:ea typeface="JetBrains Mono"/>
              </a:rPr>
              <a:t>in </a:t>
            </a:r>
            <a:r>
              <a:rPr kumimoji="0" lang="zh-CN" altLang="zh-CN" sz="1800" b="0" i="0" u="none" strike="noStrike" cap="none" normalizeH="0" baseline="0" dirty="0">
                <a:ln>
                  <a:noFill/>
                </a:ln>
                <a:solidFill>
                  <a:srgbClr val="8888C6"/>
                </a:solidFill>
                <a:effectLst/>
                <a:latin typeface="Arial Unicode MS"/>
                <a:ea typeface="JetBrains Mono"/>
              </a:rPr>
              <a:t>range</a:t>
            </a:r>
            <a:r>
              <a:rPr kumimoji="0" lang="zh-CN" altLang="zh-CN" sz="1800" b="0" i="0" u="none" strike="noStrike" cap="none" normalizeH="0" baseline="0" dirty="0">
                <a:ln>
                  <a:noFill/>
                </a:ln>
                <a:solidFill>
                  <a:srgbClr val="A9B7C6"/>
                </a:solidFill>
                <a:effectLst/>
                <a:latin typeface="Arial Unicode MS"/>
                <a:ea typeface="JetBrains Mono"/>
              </a:rPr>
              <a:t>(</a:t>
            </a:r>
            <a:r>
              <a:rPr kumimoji="0" lang="zh-CN" altLang="zh-CN" sz="1800" b="0" i="0" u="none" strike="noStrike" cap="none" normalizeH="0" baseline="0" dirty="0">
                <a:ln>
                  <a:noFill/>
                </a:ln>
                <a:solidFill>
                  <a:srgbClr val="6897BB"/>
                </a:solidFill>
                <a:effectLst/>
                <a:latin typeface="Arial Unicode MS"/>
                <a:ea typeface="JetBrains Mono"/>
              </a:rPr>
              <a:t>0</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x.shape[</a:t>
            </a:r>
            <a:r>
              <a:rPr kumimoji="0" lang="zh-CN" altLang="zh-CN" sz="1800" b="0" i="0" u="none" strike="noStrike" cap="none" normalizeH="0" baseline="0" dirty="0">
                <a:ln>
                  <a:noFill/>
                </a:ln>
                <a:solidFill>
                  <a:srgbClr val="6897BB"/>
                </a:solidFill>
                <a:effectLst/>
                <a:latin typeface="Arial Unicode MS"/>
                <a:ea typeface="JetBrains Mono"/>
              </a:rPr>
              <a:t>0</a:t>
            </a:r>
            <a:r>
              <a:rPr kumimoji="0" lang="zh-CN" altLang="zh-CN" sz="1800" b="0" i="0" u="none" strike="noStrike" cap="none" normalizeH="0" baseline="0" dirty="0">
                <a:ln>
                  <a:noFill/>
                </a:ln>
                <a:solidFill>
                  <a:srgbClr val="A9B7C6"/>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batch_size):</a:t>
            </a:r>
            <a:br>
              <a:rPr kumimoji="0" lang="zh-CN" altLang="zh-CN" sz="1800" b="0" i="0" u="none" strike="noStrike" cap="none" normalizeH="0" baseline="0" dirty="0">
                <a:ln>
                  <a:noFill/>
                </a:ln>
                <a:solidFill>
                  <a:srgbClr val="A9B7C6"/>
                </a:solidFill>
                <a:effectLst/>
                <a:latin typeface="Arial Unicode MS"/>
                <a:ea typeface="JetBrains Mono"/>
              </a:rPr>
            </a:br>
            <a:r>
              <a:rPr kumimoji="0" lang="zh-CN" altLang="zh-CN" sz="1800" b="0" i="0" u="none" strike="noStrike" cap="none" normalizeH="0" baseline="0" dirty="0">
                <a:ln>
                  <a:noFill/>
                </a:ln>
                <a:solidFill>
                  <a:srgbClr val="A9B7C6"/>
                </a:solidFill>
                <a:effectLst/>
                <a:latin typeface="Arial Unicode MS"/>
                <a:ea typeface="JetBrains Mono"/>
              </a:rPr>
              <a:t>        </a:t>
            </a:r>
            <a:r>
              <a:rPr kumimoji="0" lang="zh-CN" altLang="zh-CN" sz="1800" b="0" i="0" u="none" strike="noStrike" cap="none" normalizeH="0" baseline="0" dirty="0">
                <a:ln>
                  <a:noFill/>
                </a:ln>
                <a:solidFill>
                  <a:srgbClr val="CC7832"/>
                </a:solidFill>
                <a:effectLst/>
                <a:latin typeface="Arial Unicode MS"/>
                <a:ea typeface="JetBrains Mono"/>
              </a:rPr>
              <a:t>yield </a:t>
            </a:r>
            <a:r>
              <a:rPr kumimoji="0" lang="zh-CN" altLang="zh-CN" sz="1800" b="0" i="0" u="none" strike="noStrike" cap="none" normalizeH="0" baseline="0" dirty="0">
                <a:ln>
                  <a:noFill/>
                </a:ln>
                <a:solidFill>
                  <a:srgbClr val="A9B7C6"/>
                </a:solidFill>
                <a:effectLst/>
                <a:latin typeface="Arial Unicode MS"/>
                <a:ea typeface="JetBrains Mono"/>
              </a:rPr>
              <a:t>x_copy[i:i + batch_size</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y_one_hot[i:i + batch_size</a:t>
            </a:r>
            <a:r>
              <a:rPr kumimoji="0" lang="zh-CN" altLang="zh-CN" sz="1800" b="0" i="0" u="none" strike="noStrike" cap="none" normalizeH="0" baseline="0" dirty="0">
                <a:ln>
                  <a:noFill/>
                </a:ln>
                <a:solidFill>
                  <a:srgbClr val="CC7832"/>
                </a:solidFill>
                <a:effectLst/>
                <a:latin typeface="Arial Unicode MS"/>
                <a:ea typeface="JetBrains Mono"/>
              </a:rPr>
              <a:t>, </a:t>
            </a:r>
            <a:r>
              <a:rPr kumimoji="0" lang="zh-CN" altLang="zh-CN" sz="18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A9B7C6"/>
                </a:solidFill>
                <a:effectLst/>
                <a:latin typeface="Arial Unicode MS"/>
                <a:ea typeface="JetBrains Mono"/>
              </a:rPr>
              <a:t>]</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sp>
        <p:nvSpPr>
          <p:cNvPr id="4" name="文本框 3">
            <a:extLst>
              <a:ext uri="{FF2B5EF4-FFF2-40B4-BE49-F238E27FC236}">
                <a16:creationId xmlns:a16="http://schemas.microsoft.com/office/drawing/2014/main" id="{83AA5B07-DA91-6481-6525-F2BEC0AF109C}"/>
              </a:ext>
            </a:extLst>
          </p:cNvPr>
          <p:cNvSpPr txBox="1"/>
          <p:nvPr/>
        </p:nvSpPr>
        <p:spPr>
          <a:xfrm>
            <a:off x="550774" y="1797093"/>
            <a:ext cx="6959600"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Batch generator</a:t>
            </a:r>
          </a:p>
        </p:txBody>
      </p:sp>
      <p:pic>
        <p:nvPicPr>
          <p:cNvPr id="11" name="图片 10">
            <a:extLst>
              <a:ext uri="{FF2B5EF4-FFF2-40B4-BE49-F238E27FC236}">
                <a16:creationId xmlns:a16="http://schemas.microsoft.com/office/drawing/2014/main" id="{464069FB-4169-5831-D143-0BFDE0BF404E}"/>
              </a:ext>
            </a:extLst>
          </p:cNvPr>
          <p:cNvPicPr>
            <a:picLocks noChangeAspect="1"/>
          </p:cNvPicPr>
          <p:nvPr/>
        </p:nvPicPr>
        <p:blipFill>
          <a:blip r:embed="rId3"/>
          <a:stretch>
            <a:fillRect/>
          </a:stretch>
        </p:blipFill>
        <p:spPr>
          <a:xfrm>
            <a:off x="7771921" y="2379449"/>
            <a:ext cx="3933667" cy="2097241"/>
          </a:xfrm>
          <a:prstGeom prst="rect">
            <a:avLst/>
          </a:prstGeom>
        </p:spPr>
      </p:pic>
      <p:sp>
        <p:nvSpPr>
          <p:cNvPr id="12" name="文本框 11">
            <a:extLst>
              <a:ext uri="{FF2B5EF4-FFF2-40B4-BE49-F238E27FC236}">
                <a16:creationId xmlns:a16="http://schemas.microsoft.com/office/drawing/2014/main" id="{AF2D9793-21C7-B68A-FCED-0A70CE9D9FD6}"/>
              </a:ext>
            </a:extLst>
          </p:cNvPr>
          <p:cNvSpPr txBox="1"/>
          <p:nvPr/>
        </p:nvSpPr>
        <p:spPr>
          <a:xfrm>
            <a:off x="7771921" y="4476690"/>
            <a:ext cx="3933667" cy="1938992"/>
          </a:xfrm>
          <a:prstGeom prst="rect">
            <a:avLst/>
          </a:prstGeom>
          <a:noFill/>
        </p:spPr>
        <p:txBody>
          <a:bodyPr wrap="square" rtlCol="0">
            <a:spAutoFit/>
          </a:bodyPr>
          <a:lstStyle/>
          <a:p>
            <a:r>
              <a:rPr lang="en-US" altLang="zh-CN" sz="2000" dirty="0">
                <a:latin typeface="Arial" panose="020B0604020202020204" pitchFamily="34" charset="0"/>
                <a:cs typeface="Arial" panose="020B0604020202020204" pitchFamily="34" charset="0"/>
              </a:rPr>
              <a:t>We use 1 for yes to the category and 0 for no, which you can also interpret as the probability that ideally the apple is one hundred percent apple zero percent something else.</a:t>
            </a:r>
          </a:p>
        </p:txBody>
      </p:sp>
      <p:sp>
        <p:nvSpPr>
          <p:cNvPr id="14" name="文本框 13">
            <a:extLst>
              <a:ext uri="{FF2B5EF4-FFF2-40B4-BE49-F238E27FC236}">
                <a16:creationId xmlns:a16="http://schemas.microsoft.com/office/drawing/2014/main" id="{CC99CC9D-80A4-BFCB-551D-B3C0CD798448}"/>
              </a:ext>
            </a:extLst>
          </p:cNvPr>
          <p:cNvSpPr txBox="1"/>
          <p:nvPr/>
        </p:nvSpPr>
        <p:spPr>
          <a:xfrm>
            <a:off x="7713575" y="1797092"/>
            <a:ext cx="6959600" cy="461665"/>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One-hot encoding</a:t>
            </a:r>
          </a:p>
        </p:txBody>
      </p:sp>
    </p:spTree>
    <p:extLst>
      <p:ext uri="{BB962C8B-B14F-4D97-AF65-F5344CB8AC3E}">
        <p14:creationId xmlns:p14="http://schemas.microsoft.com/office/powerpoint/2010/main" val="34582245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8</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sz="3400" dirty="0">
                <a:latin typeface="Arial" panose="020B0604020202020204" pitchFamily="34" charset="0"/>
                <a:cs typeface="Arial" panose="020B0604020202020204" pitchFamily="34" charset="0"/>
              </a:rPr>
              <a:t>3.How to build a model</a:t>
            </a:r>
            <a:endParaRPr lang="fr-FR" sz="3400" dirty="0">
              <a:latin typeface="Arial" panose="020B0604020202020204" pitchFamily="34" charset="0"/>
              <a:cs typeface="Arial" panose="020B0604020202020204" pitchFamily="34" charset="0"/>
            </a:endParaRPr>
          </a:p>
        </p:txBody>
      </p:sp>
      <p:sp>
        <p:nvSpPr>
          <p:cNvPr id="4" name="Rectangle 1">
            <a:extLst>
              <a:ext uri="{FF2B5EF4-FFF2-40B4-BE49-F238E27FC236}">
                <a16:creationId xmlns:a16="http://schemas.microsoft.com/office/drawing/2014/main" id="{EB5ADCBA-3D74-71B0-280E-F6C0F2D148C3}"/>
              </a:ext>
            </a:extLst>
          </p:cNvPr>
          <p:cNvSpPr>
            <a:spLocks noChangeArrowheads="1"/>
          </p:cNvSpPr>
          <p:nvPr/>
        </p:nvSpPr>
        <p:spPr bwMode="auto">
          <a:xfrm>
            <a:off x="543268" y="2087521"/>
            <a:ext cx="7120658" cy="2246769"/>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zh-CN" altLang="zh-CN" sz="2000" b="0" i="0" u="none" strike="noStrike" cap="none" normalizeH="0" baseline="0" dirty="0">
                <a:ln>
                  <a:noFill/>
                </a:ln>
                <a:solidFill>
                  <a:srgbClr val="CC7832"/>
                </a:solidFill>
                <a:effectLst/>
                <a:latin typeface="Arial Unicode MS"/>
                <a:ea typeface="JetBrains Mono"/>
              </a:rPr>
              <a:t>def </a:t>
            </a:r>
            <a:r>
              <a:rPr kumimoji="0" lang="zh-CN" altLang="zh-CN" sz="2000" b="0" i="0" u="none" strike="noStrike" cap="none" normalizeH="0" baseline="0" dirty="0">
                <a:ln>
                  <a:noFill/>
                </a:ln>
                <a:solidFill>
                  <a:srgbClr val="FFC66D"/>
                </a:solidFill>
                <a:effectLst/>
                <a:latin typeface="Arial Unicode MS"/>
                <a:ea typeface="JetBrains Mono"/>
              </a:rPr>
              <a:t>build_model</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my_model = tf.keras.Sequential([</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layers.Dense(</a:t>
            </a:r>
            <a:r>
              <a:rPr kumimoji="0" lang="zh-CN" altLang="zh-CN" sz="2000" b="0" i="0" u="none" strike="noStrike" cap="none" normalizeH="0" baseline="0" dirty="0">
                <a:ln>
                  <a:noFill/>
                </a:ln>
                <a:solidFill>
                  <a:srgbClr val="6897BB"/>
                </a:solidFill>
                <a:effectLst/>
                <a:latin typeface="Arial Unicode MS"/>
                <a:ea typeface="JetBrains Mono"/>
              </a:rPr>
              <a:t>50</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activation</a:t>
            </a:r>
            <a:r>
              <a:rPr kumimoji="0" lang="zh-CN" altLang="zh-CN" sz="2000" b="0" i="0" u="none" strike="noStrike" cap="none" normalizeH="0" baseline="0" dirty="0">
                <a:ln>
                  <a:noFill/>
                </a:ln>
                <a:solidFill>
                  <a:srgbClr val="A9B7C6"/>
                </a:solidFill>
                <a:effectLst/>
                <a:latin typeface="Arial Unicode MS"/>
                <a:ea typeface="JetBrains Mono"/>
              </a:rPr>
              <a:t>=tf.nn.tanh</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name</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'layer1'</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CC7832"/>
                </a:solidFill>
                <a:effectLst/>
                <a:latin typeface="Arial Unicode MS"/>
                <a:ea typeface="JetBrains Mono"/>
              </a:rPr>
              <a:t>,</a:t>
            </a:r>
            <a:br>
              <a:rPr kumimoji="0" lang="zh-CN" altLang="zh-CN" sz="2000" b="0" i="0" u="none" strike="noStrike" cap="none" normalizeH="0" baseline="0" dirty="0">
                <a:ln>
                  <a:noFill/>
                </a:ln>
                <a:solidFill>
                  <a:srgbClr val="CC7832"/>
                </a:solidFill>
                <a:effectLst/>
                <a:latin typeface="Arial Unicode MS"/>
                <a:ea typeface="JetBrains Mono"/>
              </a:rPr>
            </a:b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layers.Dense(</a:t>
            </a:r>
            <a:r>
              <a:rPr kumimoji="0" lang="zh-CN" altLang="zh-CN" sz="2000" b="0" i="0" u="none" strike="noStrike" cap="none" normalizeH="0" baseline="0" dirty="0">
                <a:ln>
                  <a:noFill/>
                </a:ln>
                <a:solidFill>
                  <a:srgbClr val="6897BB"/>
                </a:solidFill>
                <a:effectLst/>
                <a:latin typeface="Arial Unicode MS"/>
                <a:ea typeface="JetBrains Mono"/>
              </a:rPr>
              <a:t>50</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activation</a:t>
            </a:r>
            <a:r>
              <a:rPr kumimoji="0" lang="zh-CN" altLang="zh-CN" sz="2000" b="0" i="0" u="none" strike="noStrike" cap="none" normalizeH="0" baseline="0" dirty="0">
                <a:ln>
                  <a:noFill/>
                </a:ln>
                <a:solidFill>
                  <a:srgbClr val="A9B7C6"/>
                </a:solidFill>
                <a:effectLst/>
                <a:latin typeface="Arial Unicode MS"/>
                <a:ea typeface="JetBrains Mono"/>
              </a:rPr>
              <a:t>=tf.nn.tanh</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name</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'layer2'</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CC7832"/>
                </a:solidFill>
                <a:effectLst/>
                <a:latin typeface="Arial Unicode MS"/>
                <a:ea typeface="JetBrains Mono"/>
              </a:rPr>
              <a:t>,</a:t>
            </a:r>
            <a:br>
              <a:rPr kumimoji="0" lang="zh-CN" altLang="zh-CN" sz="2000" b="0" i="0" u="none" strike="noStrike" cap="none" normalizeH="0" baseline="0" dirty="0">
                <a:ln>
                  <a:noFill/>
                </a:ln>
                <a:solidFill>
                  <a:srgbClr val="CC7832"/>
                </a:solidFill>
                <a:effectLst/>
                <a:latin typeface="Arial Unicode MS"/>
                <a:ea typeface="JetBrains Mono"/>
              </a:rPr>
            </a:b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9B7C6"/>
                </a:solidFill>
                <a:effectLst/>
                <a:latin typeface="Arial Unicode MS"/>
                <a:ea typeface="JetBrains Mono"/>
              </a:rPr>
              <a:t>layers.Dense(</a:t>
            </a:r>
            <a:r>
              <a:rPr kumimoji="0" lang="zh-CN" altLang="zh-CN" sz="2000" b="0" i="0" u="none" strike="noStrike" cap="none" normalizeH="0" baseline="0" dirty="0">
                <a:ln>
                  <a:noFill/>
                </a:ln>
                <a:solidFill>
                  <a:srgbClr val="6897BB"/>
                </a:solidFill>
                <a:effectLst/>
                <a:latin typeface="Arial Unicode MS"/>
                <a:ea typeface="JetBrains Mono"/>
              </a:rPr>
              <a:t>10</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activation</a:t>
            </a:r>
            <a:r>
              <a:rPr kumimoji="0" lang="zh-CN" altLang="zh-CN" sz="2000" b="0" i="0" u="none" strike="noStrike" cap="none" normalizeH="0" baseline="0" dirty="0">
                <a:ln>
                  <a:noFill/>
                </a:ln>
                <a:solidFill>
                  <a:srgbClr val="A9B7C6"/>
                </a:solidFill>
                <a:effectLst/>
                <a:latin typeface="Arial Unicode MS"/>
                <a:ea typeface="JetBrains Mono"/>
              </a:rPr>
              <a:t>=tf.nn.softmax</a:t>
            </a:r>
            <a:r>
              <a:rPr kumimoji="0" lang="zh-CN" altLang="zh-CN" sz="2000" b="0" i="0" u="none" strike="noStrike" cap="none" normalizeH="0" baseline="0" dirty="0">
                <a:ln>
                  <a:noFill/>
                </a:ln>
                <a:solidFill>
                  <a:srgbClr val="CC7832"/>
                </a:solidFill>
                <a:effectLst/>
                <a:latin typeface="Arial Unicode MS"/>
                <a:ea typeface="JetBrains Mono"/>
              </a:rPr>
              <a:t>, </a:t>
            </a:r>
            <a:r>
              <a:rPr kumimoji="0" lang="zh-CN" altLang="zh-CN" sz="2000" b="0" i="0" u="none" strike="noStrike" cap="none" normalizeH="0" baseline="0" dirty="0">
                <a:ln>
                  <a:noFill/>
                </a:ln>
                <a:solidFill>
                  <a:srgbClr val="AA4926"/>
                </a:solidFill>
                <a:effectLst/>
                <a:latin typeface="Arial Unicode MS"/>
                <a:ea typeface="JetBrains Mono"/>
              </a:rPr>
              <a:t>name</a:t>
            </a:r>
            <a:r>
              <a:rPr kumimoji="0" lang="zh-CN" altLang="zh-CN" sz="2000" b="0" i="0" u="none" strike="noStrike" cap="none" normalizeH="0" baseline="0" dirty="0">
                <a:ln>
                  <a:noFill/>
                </a:ln>
                <a:solidFill>
                  <a:srgbClr val="A9B7C6"/>
                </a:solidFill>
                <a:effectLst/>
                <a:latin typeface="Arial Unicode MS"/>
                <a:ea typeface="JetBrains Mono"/>
              </a:rPr>
              <a:t>=</a:t>
            </a:r>
            <a:r>
              <a:rPr kumimoji="0" lang="zh-CN" altLang="zh-CN" sz="2000" b="0" i="0" u="none" strike="noStrike" cap="none" normalizeH="0" baseline="0" dirty="0">
                <a:ln>
                  <a:noFill/>
                </a:ln>
                <a:solidFill>
                  <a:srgbClr val="6A8759"/>
                </a:solidFill>
                <a:effectLst/>
                <a:latin typeface="Arial Unicode MS"/>
                <a:ea typeface="JetBrains Mono"/>
              </a:rPr>
              <a:t>'logits'</a:t>
            </a:r>
            <a:r>
              <a:rPr kumimoji="0" lang="zh-CN" altLang="zh-CN" sz="2000" b="0" i="0" u="none" strike="noStrike" cap="none" normalizeH="0" baseline="0" dirty="0">
                <a:ln>
                  <a:noFill/>
                </a:ln>
                <a:solidFill>
                  <a:srgbClr val="A9B7C6"/>
                </a:solidFill>
                <a:effectLst/>
                <a:latin typeface="Arial Unicode MS"/>
                <a:ea typeface="JetBrains Mono"/>
              </a:rPr>
              <a:t>)</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br>
              <a:rPr kumimoji="0" lang="zh-CN" altLang="zh-CN" sz="2000" b="0" i="0" u="none" strike="noStrike" cap="none" normalizeH="0" baseline="0" dirty="0">
                <a:ln>
                  <a:noFill/>
                </a:ln>
                <a:solidFill>
                  <a:srgbClr val="A9B7C6"/>
                </a:solidFill>
                <a:effectLst/>
                <a:latin typeface="Arial Unicode MS"/>
                <a:ea typeface="JetBrains Mono"/>
              </a:rPr>
            </a:br>
            <a:r>
              <a:rPr kumimoji="0" lang="zh-CN" altLang="zh-CN" sz="2000" b="0" i="0" u="none" strike="noStrike" cap="none" normalizeH="0" baseline="0" dirty="0">
                <a:ln>
                  <a:noFill/>
                </a:ln>
                <a:solidFill>
                  <a:srgbClr val="A9B7C6"/>
                </a:solidFill>
                <a:effectLst/>
                <a:latin typeface="Arial Unicode MS"/>
                <a:ea typeface="JetBrains Mono"/>
              </a:rPr>
              <a:t>    </a:t>
            </a:r>
            <a:r>
              <a:rPr kumimoji="0" lang="zh-CN" altLang="zh-CN" sz="2000" b="0" i="0" u="none" strike="noStrike" cap="none" normalizeH="0" baseline="0" dirty="0">
                <a:ln>
                  <a:noFill/>
                </a:ln>
                <a:solidFill>
                  <a:srgbClr val="CC7832"/>
                </a:solidFill>
                <a:effectLst/>
                <a:latin typeface="Arial Unicode MS"/>
                <a:ea typeface="JetBrains Mono"/>
              </a:rPr>
              <a:t>return </a:t>
            </a:r>
            <a:r>
              <a:rPr kumimoji="0" lang="zh-CN" altLang="zh-CN" sz="2000" b="0" i="0" u="none" strike="noStrike" cap="none" normalizeH="0" baseline="0" dirty="0">
                <a:ln>
                  <a:noFill/>
                </a:ln>
                <a:solidFill>
                  <a:srgbClr val="A9B7C6"/>
                </a:solidFill>
                <a:effectLst/>
                <a:latin typeface="Arial Unicode MS"/>
                <a:ea typeface="JetBrains Mono"/>
              </a:rPr>
              <a:t>my_model</a:t>
            </a:r>
            <a:endParaRPr kumimoji="0" lang="zh-CN" altLang="zh-CN" sz="2000" b="0" i="0" u="none" strike="noStrike" cap="none" normalizeH="0" baseline="0" dirty="0">
              <a:ln>
                <a:noFill/>
              </a:ln>
              <a:solidFill>
                <a:schemeClr val="tx1"/>
              </a:solidFill>
              <a:effectLst/>
              <a:latin typeface="Arial" panose="020B0604020202020204" pitchFamily="34" charset="0"/>
            </a:endParaRPr>
          </a:p>
        </p:txBody>
      </p:sp>
      <p:grpSp>
        <p:nvGrpSpPr>
          <p:cNvPr id="25" name="组合 24">
            <a:extLst>
              <a:ext uri="{FF2B5EF4-FFF2-40B4-BE49-F238E27FC236}">
                <a16:creationId xmlns:a16="http://schemas.microsoft.com/office/drawing/2014/main" id="{C700463D-328A-B40B-A19F-F0A333198119}"/>
              </a:ext>
            </a:extLst>
          </p:cNvPr>
          <p:cNvGrpSpPr/>
          <p:nvPr/>
        </p:nvGrpSpPr>
        <p:grpSpPr>
          <a:xfrm>
            <a:off x="7663926" y="2464723"/>
            <a:ext cx="4437959" cy="3301999"/>
            <a:chOff x="8032751" y="2209799"/>
            <a:chExt cx="4437959" cy="3301999"/>
          </a:xfrm>
        </p:grpSpPr>
        <p:pic>
          <p:nvPicPr>
            <p:cNvPr id="7" name="图片 6">
              <a:extLst>
                <a:ext uri="{FF2B5EF4-FFF2-40B4-BE49-F238E27FC236}">
                  <a16:creationId xmlns:a16="http://schemas.microsoft.com/office/drawing/2014/main" id="{0B6F8387-DB68-E0AA-3347-A31AA8B8C23E}"/>
                </a:ext>
              </a:extLst>
            </p:cNvPr>
            <p:cNvPicPr>
              <a:picLocks noChangeAspect="1"/>
            </p:cNvPicPr>
            <p:nvPr/>
          </p:nvPicPr>
          <p:blipFill>
            <a:blip r:embed="rId3"/>
            <a:stretch>
              <a:fillRect/>
            </a:stretch>
          </p:blipFill>
          <p:spPr>
            <a:xfrm>
              <a:off x="8032751" y="2209799"/>
              <a:ext cx="3301999" cy="3301999"/>
            </a:xfrm>
            <a:prstGeom prst="rect">
              <a:avLst/>
            </a:prstGeom>
          </p:spPr>
        </p:pic>
        <p:cxnSp>
          <p:nvCxnSpPr>
            <p:cNvPr id="10" name="直接连接符 9">
              <a:extLst>
                <a:ext uri="{FF2B5EF4-FFF2-40B4-BE49-F238E27FC236}">
                  <a16:creationId xmlns:a16="http://schemas.microsoft.com/office/drawing/2014/main" id="{5450EC4A-8203-5428-B7FA-30B5161CBD30}"/>
                </a:ext>
              </a:extLst>
            </p:cNvPr>
            <p:cNvCxnSpPr/>
            <p:nvPr/>
          </p:nvCxnSpPr>
          <p:spPr bwMode="auto">
            <a:xfrm>
              <a:off x="9683750" y="2277108"/>
              <a:ext cx="2076450" cy="0"/>
            </a:xfrm>
            <a:prstGeom prst="line">
              <a:avLst/>
            </a:prstGeom>
            <a:solidFill>
              <a:srgbClr val="969696"/>
            </a:solidFill>
            <a:ln w="19050" cap="flat" cmpd="sng" algn="ctr">
              <a:solidFill>
                <a:schemeClr val="tx1"/>
              </a:solidFill>
              <a:prstDash val="solid"/>
              <a:round/>
              <a:headEnd type="none" w="med" len="med"/>
              <a:tailEnd type="none" w="med" len="med"/>
            </a:ln>
            <a:effectLst/>
          </p:spPr>
        </p:cxnSp>
        <p:cxnSp>
          <p:nvCxnSpPr>
            <p:cNvPr id="12" name="直接连接符 11">
              <a:extLst>
                <a:ext uri="{FF2B5EF4-FFF2-40B4-BE49-F238E27FC236}">
                  <a16:creationId xmlns:a16="http://schemas.microsoft.com/office/drawing/2014/main" id="{B5C2C7CD-6740-030F-5E97-CA6A0526CDF0}"/>
                </a:ext>
              </a:extLst>
            </p:cNvPr>
            <p:cNvCxnSpPr/>
            <p:nvPr/>
          </p:nvCxnSpPr>
          <p:spPr bwMode="auto">
            <a:xfrm>
              <a:off x="9683750" y="3282949"/>
              <a:ext cx="2076450" cy="0"/>
            </a:xfrm>
            <a:prstGeom prst="line">
              <a:avLst/>
            </a:prstGeom>
            <a:solidFill>
              <a:srgbClr val="969696"/>
            </a:solidFill>
            <a:ln w="38100" cap="flat" cmpd="sng" algn="ctr">
              <a:gradFill flip="none" rotWithShape="1">
                <a:gsLst>
                  <a:gs pos="0">
                    <a:schemeClr val="accent4">
                      <a:lumMod val="40000"/>
                      <a:lumOff val="60000"/>
                    </a:schemeClr>
                  </a:gs>
                  <a:gs pos="0">
                    <a:schemeClr val="accent4">
                      <a:lumMod val="95000"/>
                      <a:lumOff val="5000"/>
                    </a:schemeClr>
                  </a:gs>
                  <a:gs pos="100000">
                    <a:schemeClr val="accent4">
                      <a:lumMod val="60000"/>
                    </a:schemeClr>
                  </a:gs>
                </a:gsLst>
                <a:path path="circle">
                  <a:fillToRect l="50000" t="130000" r="50000" b="-30000"/>
                </a:path>
                <a:tileRect/>
              </a:gradFill>
              <a:prstDash val="sysDot"/>
              <a:round/>
              <a:headEnd type="none" w="med" len="med"/>
              <a:tailEnd type="none" w="med" len="med"/>
            </a:ln>
            <a:effectLst/>
          </p:spPr>
        </p:cxnSp>
        <p:cxnSp>
          <p:nvCxnSpPr>
            <p:cNvPr id="19" name="直接连接符 18">
              <a:extLst>
                <a:ext uri="{FF2B5EF4-FFF2-40B4-BE49-F238E27FC236}">
                  <a16:creationId xmlns:a16="http://schemas.microsoft.com/office/drawing/2014/main" id="{4A995034-31BD-08B4-7677-DF804892B6C6}"/>
                </a:ext>
              </a:extLst>
            </p:cNvPr>
            <p:cNvCxnSpPr/>
            <p:nvPr/>
          </p:nvCxnSpPr>
          <p:spPr bwMode="auto">
            <a:xfrm>
              <a:off x="9733280" y="4269739"/>
              <a:ext cx="2076450" cy="0"/>
            </a:xfrm>
            <a:prstGeom prst="line">
              <a:avLst/>
            </a:prstGeom>
            <a:solidFill>
              <a:srgbClr val="969696"/>
            </a:solidFill>
            <a:ln w="38100" cap="flat" cmpd="sng" algn="ctr">
              <a:gradFill flip="none" rotWithShape="1">
                <a:gsLst>
                  <a:gs pos="0">
                    <a:schemeClr val="accent4">
                      <a:lumMod val="40000"/>
                      <a:lumOff val="60000"/>
                    </a:schemeClr>
                  </a:gs>
                  <a:gs pos="0">
                    <a:schemeClr val="accent4">
                      <a:lumMod val="95000"/>
                      <a:lumOff val="5000"/>
                    </a:schemeClr>
                  </a:gs>
                  <a:gs pos="100000">
                    <a:schemeClr val="accent4">
                      <a:lumMod val="60000"/>
                    </a:schemeClr>
                  </a:gs>
                </a:gsLst>
                <a:path path="circle">
                  <a:fillToRect l="50000" t="130000" r="50000" b="-30000"/>
                </a:path>
                <a:tileRect/>
              </a:gradFill>
              <a:prstDash val="sysDot"/>
              <a:round/>
              <a:headEnd type="none" w="med" len="med"/>
              <a:tailEnd type="none" w="med" len="med"/>
            </a:ln>
            <a:effectLst/>
          </p:spPr>
        </p:cxnSp>
        <p:cxnSp>
          <p:nvCxnSpPr>
            <p:cNvPr id="21" name="直接连接符 20">
              <a:extLst>
                <a:ext uri="{FF2B5EF4-FFF2-40B4-BE49-F238E27FC236}">
                  <a16:creationId xmlns:a16="http://schemas.microsoft.com/office/drawing/2014/main" id="{6D027E78-2DD5-6BB4-A5DE-F531BA80C297}"/>
                </a:ext>
              </a:extLst>
            </p:cNvPr>
            <p:cNvCxnSpPr/>
            <p:nvPr/>
          </p:nvCxnSpPr>
          <p:spPr bwMode="auto">
            <a:xfrm>
              <a:off x="9793660" y="5431788"/>
              <a:ext cx="2076450" cy="0"/>
            </a:xfrm>
            <a:prstGeom prst="line">
              <a:avLst/>
            </a:prstGeom>
            <a:solidFill>
              <a:srgbClr val="969696"/>
            </a:solidFill>
            <a:ln w="19050" cap="flat" cmpd="sng" algn="ctr">
              <a:solidFill>
                <a:schemeClr val="tx1"/>
              </a:solidFill>
              <a:prstDash val="solid"/>
              <a:round/>
              <a:headEnd type="none" w="med" len="med"/>
              <a:tailEnd type="none" w="med" len="med"/>
            </a:ln>
            <a:effectLst/>
          </p:spPr>
        </p:cxnSp>
        <p:sp>
          <p:nvSpPr>
            <p:cNvPr id="22" name="文本框 21">
              <a:extLst>
                <a:ext uri="{FF2B5EF4-FFF2-40B4-BE49-F238E27FC236}">
                  <a16:creationId xmlns:a16="http://schemas.microsoft.com/office/drawing/2014/main" id="{4413F1AB-795C-07F3-AD84-B0CEBB2CCEE8}"/>
                </a:ext>
              </a:extLst>
            </p:cNvPr>
            <p:cNvSpPr txBox="1"/>
            <p:nvPr/>
          </p:nvSpPr>
          <p:spPr>
            <a:xfrm>
              <a:off x="10446326" y="2549236"/>
              <a:ext cx="1880295" cy="461665"/>
            </a:xfrm>
            <a:prstGeom prst="rect">
              <a:avLst/>
            </a:prstGeom>
            <a:noFill/>
          </p:spPr>
          <p:txBody>
            <a:bodyPr wrap="square" rtlCol="0">
              <a:spAutoFit/>
            </a:bodyPr>
            <a:lstStyle/>
            <a:p>
              <a:r>
                <a:rPr lang="en-US" altLang="zh-CN" sz="2400" dirty="0"/>
                <a:t>Dense1 tanh</a:t>
              </a:r>
              <a:endParaRPr lang="zh-CN" altLang="en-US" sz="2400" dirty="0"/>
            </a:p>
          </p:txBody>
        </p:sp>
        <p:sp>
          <p:nvSpPr>
            <p:cNvPr id="23" name="文本框 22">
              <a:extLst>
                <a:ext uri="{FF2B5EF4-FFF2-40B4-BE49-F238E27FC236}">
                  <a16:creationId xmlns:a16="http://schemas.microsoft.com/office/drawing/2014/main" id="{3138FE5F-A353-19A0-7D4A-1FADE360F3DE}"/>
                </a:ext>
              </a:extLst>
            </p:cNvPr>
            <p:cNvSpPr txBox="1"/>
            <p:nvPr/>
          </p:nvSpPr>
          <p:spPr>
            <a:xfrm>
              <a:off x="10446327" y="3537128"/>
              <a:ext cx="1791626" cy="461665"/>
            </a:xfrm>
            <a:prstGeom prst="rect">
              <a:avLst/>
            </a:prstGeom>
            <a:noFill/>
          </p:spPr>
          <p:txBody>
            <a:bodyPr wrap="square" rtlCol="0">
              <a:spAutoFit/>
            </a:bodyPr>
            <a:lstStyle/>
            <a:p>
              <a:r>
                <a:rPr lang="en-US" altLang="zh-CN" sz="2400" dirty="0"/>
                <a:t>Dense2 tanh</a:t>
              </a:r>
              <a:endParaRPr lang="zh-CN" altLang="en-US" sz="2400" dirty="0"/>
            </a:p>
          </p:txBody>
        </p:sp>
        <p:sp>
          <p:nvSpPr>
            <p:cNvPr id="24" name="文本框 23">
              <a:extLst>
                <a:ext uri="{FF2B5EF4-FFF2-40B4-BE49-F238E27FC236}">
                  <a16:creationId xmlns:a16="http://schemas.microsoft.com/office/drawing/2014/main" id="{3198FDAE-041F-055A-DF86-81851973F3DD}"/>
                </a:ext>
              </a:extLst>
            </p:cNvPr>
            <p:cNvSpPr txBox="1"/>
            <p:nvPr/>
          </p:nvSpPr>
          <p:spPr>
            <a:xfrm>
              <a:off x="10446326" y="4504216"/>
              <a:ext cx="2024384" cy="830997"/>
            </a:xfrm>
            <a:prstGeom prst="rect">
              <a:avLst/>
            </a:prstGeom>
            <a:noFill/>
          </p:spPr>
          <p:txBody>
            <a:bodyPr wrap="square" rtlCol="0">
              <a:spAutoFit/>
            </a:bodyPr>
            <a:lstStyle/>
            <a:p>
              <a:r>
                <a:rPr lang="en-US" altLang="zh-CN" sz="2400" dirty="0"/>
                <a:t>Dense3 </a:t>
              </a:r>
              <a:r>
                <a:rPr lang="en-US" altLang="zh-CN" sz="2400" dirty="0" err="1"/>
                <a:t>softmax</a:t>
              </a:r>
              <a:endParaRPr lang="zh-CN" altLang="en-US" sz="2400" dirty="0"/>
            </a:p>
          </p:txBody>
        </p:sp>
      </p:grpSp>
      <p:sp>
        <p:nvSpPr>
          <p:cNvPr id="26" name="箭头: 下 25">
            <a:extLst>
              <a:ext uri="{FF2B5EF4-FFF2-40B4-BE49-F238E27FC236}">
                <a16:creationId xmlns:a16="http://schemas.microsoft.com/office/drawing/2014/main" id="{264794C8-752C-CDDD-B291-4CADFB68F986}"/>
              </a:ext>
            </a:extLst>
          </p:cNvPr>
          <p:cNvSpPr/>
          <p:nvPr/>
        </p:nvSpPr>
        <p:spPr bwMode="auto">
          <a:xfrm>
            <a:off x="9053885" y="1889760"/>
            <a:ext cx="581891" cy="562263"/>
          </a:xfrm>
          <a:prstGeom prst="downArrow">
            <a:avLst/>
          </a:prstGeom>
          <a:solidFill>
            <a:srgbClr val="969696"/>
          </a:solid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1" lang="zh-CN" altLang="en-US" sz="1400" b="0" i="0" u="none" strike="noStrike" cap="none" normalizeH="0" baseline="0">
              <a:ln>
                <a:noFill/>
              </a:ln>
              <a:solidFill>
                <a:schemeClr val="tx1"/>
              </a:solidFill>
              <a:effectLst/>
              <a:latin typeface="Times New Roman" pitchFamily="18" charset="0"/>
              <a:ea typeface="ＭＳ ゴシック" pitchFamily="49" charset="-128"/>
            </a:endParaRPr>
          </a:p>
        </p:txBody>
      </p:sp>
      <p:sp>
        <p:nvSpPr>
          <p:cNvPr id="27" name="箭头: 下 26">
            <a:extLst>
              <a:ext uri="{FF2B5EF4-FFF2-40B4-BE49-F238E27FC236}">
                <a16:creationId xmlns:a16="http://schemas.microsoft.com/office/drawing/2014/main" id="{F4C4DD58-1FB3-4ACF-147B-249E69818224}"/>
              </a:ext>
            </a:extLst>
          </p:cNvPr>
          <p:cNvSpPr/>
          <p:nvPr/>
        </p:nvSpPr>
        <p:spPr bwMode="auto">
          <a:xfrm>
            <a:off x="9073509" y="5849504"/>
            <a:ext cx="581891" cy="562263"/>
          </a:xfrm>
          <a:prstGeom prst="downArrow">
            <a:avLst/>
          </a:prstGeom>
          <a:solidFill>
            <a:srgbClr val="969696"/>
          </a:solidFill>
          <a:ln w="19050" cap="flat" cmpd="sng" algn="ctr">
            <a:solidFill>
              <a:schemeClr val="tx1"/>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1" lang="zh-CN" altLang="en-US" sz="1400" b="0" i="0" u="none" strike="noStrike" cap="none" normalizeH="0" baseline="0">
              <a:ln>
                <a:noFill/>
              </a:ln>
              <a:solidFill>
                <a:schemeClr val="tx1"/>
              </a:solidFill>
              <a:effectLst/>
              <a:latin typeface="Times New Roman" pitchFamily="18" charset="0"/>
              <a:ea typeface="ＭＳ ゴシック" pitchFamily="49" charset="-128"/>
            </a:endParaRPr>
          </a:p>
        </p:txBody>
      </p:sp>
      <p:pic>
        <p:nvPicPr>
          <p:cNvPr id="30" name="图片 29">
            <a:extLst>
              <a:ext uri="{FF2B5EF4-FFF2-40B4-BE49-F238E27FC236}">
                <a16:creationId xmlns:a16="http://schemas.microsoft.com/office/drawing/2014/main" id="{3AD98229-0EA3-1B20-6731-FFC48044C194}"/>
              </a:ext>
            </a:extLst>
          </p:cNvPr>
          <p:cNvPicPr>
            <a:picLocks noChangeAspect="1"/>
          </p:cNvPicPr>
          <p:nvPr/>
        </p:nvPicPr>
        <p:blipFill>
          <a:blip r:embed="rId4"/>
          <a:stretch>
            <a:fillRect/>
          </a:stretch>
        </p:blipFill>
        <p:spPr>
          <a:xfrm>
            <a:off x="4664661" y="4485675"/>
            <a:ext cx="3148851" cy="2135607"/>
          </a:xfrm>
          <a:prstGeom prst="rect">
            <a:avLst/>
          </a:prstGeom>
        </p:spPr>
      </p:pic>
      <p:pic>
        <p:nvPicPr>
          <p:cNvPr id="8196" name="Picture 4">
            <a:extLst>
              <a:ext uri="{FF2B5EF4-FFF2-40B4-BE49-F238E27FC236}">
                <a16:creationId xmlns:a16="http://schemas.microsoft.com/office/drawing/2014/main" id="{52D18937-9E0E-FD60-260C-9DEF20A78B81}"/>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43268" y="4508008"/>
            <a:ext cx="3397776" cy="2090939"/>
          </a:xfrm>
          <a:prstGeom prst="rect">
            <a:avLst/>
          </a:prstGeom>
          <a:noFill/>
          <a:extLst>
            <a:ext uri="{909E8E84-426E-40DD-AFC4-6F175D3DCCD1}">
              <a14:hiddenFill xmlns:a14="http://schemas.microsoft.com/office/drawing/2010/main">
                <a:solidFill>
                  <a:srgbClr val="FFFFFF"/>
                </a:solidFill>
              </a14:hiddenFill>
            </a:ext>
          </a:extLst>
        </p:spPr>
      </p:pic>
      <p:cxnSp>
        <p:nvCxnSpPr>
          <p:cNvPr id="32" name="直接箭头连接符 31">
            <a:extLst>
              <a:ext uri="{FF2B5EF4-FFF2-40B4-BE49-F238E27FC236}">
                <a16:creationId xmlns:a16="http://schemas.microsoft.com/office/drawing/2014/main" id="{91DF49F4-3963-EEFB-BD4B-539C78A897D1}"/>
              </a:ext>
            </a:extLst>
          </p:cNvPr>
          <p:cNvCxnSpPr/>
          <p:nvPr/>
        </p:nvCxnSpPr>
        <p:spPr bwMode="auto">
          <a:xfrm>
            <a:off x="5251221" y="3697352"/>
            <a:ext cx="227215" cy="908858"/>
          </a:xfrm>
          <a:prstGeom prst="straightConnector1">
            <a:avLst/>
          </a:prstGeom>
          <a:solidFill>
            <a:srgbClr val="969696"/>
          </a:solidFill>
          <a:ln w="50800" cap="flat" cmpd="sng" algn="ctr">
            <a:solidFill>
              <a:schemeClr val="tx2">
                <a:lumMod val="50000"/>
                <a:lumOff val="50000"/>
              </a:schemeClr>
            </a:solidFill>
            <a:prstDash val="solid"/>
            <a:round/>
            <a:headEnd type="none" w="med" len="med"/>
            <a:tailEnd type="triangle"/>
          </a:ln>
          <a:effectLst/>
        </p:spPr>
      </p:cxnSp>
      <p:cxnSp>
        <p:nvCxnSpPr>
          <p:cNvPr id="33" name="直接箭头连接符 32">
            <a:extLst>
              <a:ext uri="{FF2B5EF4-FFF2-40B4-BE49-F238E27FC236}">
                <a16:creationId xmlns:a16="http://schemas.microsoft.com/office/drawing/2014/main" id="{93EA54F6-D330-D007-43C2-FE904AF99235}"/>
              </a:ext>
            </a:extLst>
          </p:cNvPr>
          <p:cNvCxnSpPr>
            <a:cxnSpLocks/>
          </p:cNvCxnSpPr>
          <p:nvPr/>
        </p:nvCxnSpPr>
        <p:spPr bwMode="auto">
          <a:xfrm flipH="1">
            <a:off x="3719326" y="3034992"/>
            <a:ext cx="1314898" cy="1710419"/>
          </a:xfrm>
          <a:prstGeom prst="straightConnector1">
            <a:avLst/>
          </a:prstGeom>
          <a:solidFill>
            <a:srgbClr val="969696"/>
          </a:solidFill>
          <a:ln w="50800" cap="flat" cmpd="sng" algn="ctr">
            <a:solidFill>
              <a:schemeClr val="tx2">
                <a:lumMod val="50000"/>
                <a:lumOff val="50000"/>
              </a:schemeClr>
            </a:solidFill>
            <a:prstDash val="solid"/>
            <a:round/>
            <a:headEnd type="none" w="med" len="med"/>
            <a:tailEnd type="triangle"/>
          </a:ln>
          <a:effectLst/>
        </p:spPr>
      </p:cxnSp>
      <p:sp>
        <p:nvSpPr>
          <p:cNvPr id="36" name="文本框 35">
            <a:extLst>
              <a:ext uri="{FF2B5EF4-FFF2-40B4-BE49-F238E27FC236}">
                <a16:creationId xmlns:a16="http://schemas.microsoft.com/office/drawing/2014/main" id="{753C4DE0-83F0-C435-643D-175A8F91BF16}"/>
              </a:ext>
            </a:extLst>
          </p:cNvPr>
          <p:cNvSpPr txBox="1"/>
          <p:nvPr/>
        </p:nvSpPr>
        <p:spPr>
          <a:xfrm>
            <a:off x="2121719" y="5225047"/>
            <a:ext cx="5387024" cy="461665"/>
          </a:xfrm>
          <a:prstGeom prst="rect">
            <a:avLst/>
          </a:prstGeom>
          <a:noFill/>
        </p:spPr>
        <p:txBody>
          <a:bodyPr wrap="square" rtlCol="0">
            <a:spAutoFit/>
          </a:bodyPr>
          <a:lstStyle/>
          <a:p>
            <a:r>
              <a:rPr lang="en-US" altLang="zh-CN" sz="2400" dirty="0">
                <a:solidFill>
                  <a:schemeClr val="tx2">
                    <a:lumMod val="50000"/>
                    <a:lumOff val="50000"/>
                  </a:schemeClr>
                </a:solidFill>
                <a:latin typeface="Arial" panose="020B0604020202020204" pitchFamily="34" charset="0"/>
                <a:cs typeface="Arial" panose="020B0604020202020204" pitchFamily="34" charset="0"/>
              </a:rPr>
              <a:t>Endow the network with nonlinear</a:t>
            </a:r>
            <a:endParaRPr lang="zh-CN" altLang="en-US" sz="2400" dirty="0">
              <a:solidFill>
                <a:schemeClr val="tx2">
                  <a:lumMod val="50000"/>
                  <a:lumOff val="50000"/>
                </a:schemeClr>
              </a:solidFill>
              <a:latin typeface="Arial" panose="020B0604020202020204" pitchFamily="34" charset="0"/>
              <a:cs typeface="Arial" panose="020B0604020202020204" pitchFamily="34" charset="0"/>
            </a:endParaRPr>
          </a:p>
        </p:txBody>
      </p:sp>
      <p:sp>
        <p:nvSpPr>
          <p:cNvPr id="37" name="文本框 36">
            <a:extLst>
              <a:ext uri="{FF2B5EF4-FFF2-40B4-BE49-F238E27FC236}">
                <a16:creationId xmlns:a16="http://schemas.microsoft.com/office/drawing/2014/main" id="{F71D771A-B78F-41E5-74A0-EC3960E65CE8}"/>
              </a:ext>
            </a:extLst>
          </p:cNvPr>
          <p:cNvSpPr txBox="1"/>
          <p:nvPr/>
        </p:nvSpPr>
        <p:spPr>
          <a:xfrm>
            <a:off x="9635776" y="1817739"/>
            <a:ext cx="3227887" cy="461665"/>
          </a:xfrm>
          <a:prstGeom prst="rect">
            <a:avLst/>
          </a:prstGeom>
          <a:noFill/>
        </p:spPr>
        <p:txBody>
          <a:bodyPr wrap="square" rtlCol="0">
            <a:spAutoFit/>
          </a:bodyPr>
          <a:lstStyle/>
          <a:p>
            <a:r>
              <a:rPr lang="en-US" altLang="zh-CN" sz="2400" dirty="0">
                <a:solidFill>
                  <a:schemeClr val="tx2">
                    <a:lumMod val="50000"/>
                    <a:lumOff val="50000"/>
                  </a:schemeClr>
                </a:solidFill>
                <a:latin typeface="Arial" panose="020B0604020202020204" pitchFamily="34" charset="0"/>
                <a:cs typeface="Arial" panose="020B0604020202020204" pitchFamily="34" charset="0"/>
              </a:rPr>
              <a:t>INPUT</a:t>
            </a:r>
            <a:endParaRPr lang="zh-CN" altLang="en-US" sz="2400" dirty="0">
              <a:solidFill>
                <a:schemeClr val="tx2">
                  <a:lumMod val="50000"/>
                  <a:lumOff val="50000"/>
                </a:schemeClr>
              </a:solidFill>
              <a:latin typeface="Arial" panose="020B0604020202020204" pitchFamily="34" charset="0"/>
              <a:cs typeface="Arial" panose="020B0604020202020204" pitchFamily="34" charset="0"/>
            </a:endParaRPr>
          </a:p>
        </p:txBody>
      </p:sp>
      <p:sp>
        <p:nvSpPr>
          <p:cNvPr id="38" name="文本框 37">
            <a:extLst>
              <a:ext uri="{FF2B5EF4-FFF2-40B4-BE49-F238E27FC236}">
                <a16:creationId xmlns:a16="http://schemas.microsoft.com/office/drawing/2014/main" id="{5D3F3526-FDE8-5DBF-5415-4677780BAA60}"/>
              </a:ext>
            </a:extLst>
          </p:cNvPr>
          <p:cNvSpPr txBox="1"/>
          <p:nvPr/>
        </p:nvSpPr>
        <p:spPr>
          <a:xfrm>
            <a:off x="9714126" y="5899802"/>
            <a:ext cx="3227887" cy="461665"/>
          </a:xfrm>
          <a:prstGeom prst="rect">
            <a:avLst/>
          </a:prstGeom>
          <a:noFill/>
        </p:spPr>
        <p:txBody>
          <a:bodyPr wrap="square" rtlCol="0">
            <a:spAutoFit/>
          </a:bodyPr>
          <a:lstStyle/>
          <a:p>
            <a:r>
              <a:rPr lang="en-US" altLang="zh-CN" sz="2400" dirty="0">
                <a:solidFill>
                  <a:schemeClr val="tx2">
                    <a:lumMod val="50000"/>
                    <a:lumOff val="50000"/>
                  </a:schemeClr>
                </a:solidFill>
                <a:latin typeface="Arial" panose="020B0604020202020204" pitchFamily="34" charset="0"/>
                <a:cs typeface="Arial" panose="020B0604020202020204" pitchFamily="34" charset="0"/>
              </a:rPr>
              <a:t>OUTPUT</a:t>
            </a:r>
            <a:endParaRPr lang="zh-CN" altLang="en-US" sz="2400" dirty="0">
              <a:solidFill>
                <a:schemeClr val="tx2">
                  <a:lumMod val="50000"/>
                  <a:lumOff val="50000"/>
                </a:schemeClr>
              </a:solidFill>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572926213"/>
      </p:ext>
    </p:extLst>
  </p:cSld>
  <p:clrMapOvr>
    <a:masterClrMapping/>
  </p:clrMapOvr>
  <mc:AlternateContent xmlns:mc="http://schemas.openxmlformats.org/markup-compatibility/2006" xmlns:p14="http://schemas.microsoft.com/office/powerpoint/2010/main">
    <mc:Choice Requires="p14">
      <p:transition p14:dur="10"/>
    </mc:Choice>
    <mc:Fallback xmlns="">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Espace réservé du numéro de diapositive 2">
            <a:extLst>
              <a:ext uri="{FF2B5EF4-FFF2-40B4-BE49-F238E27FC236}">
                <a16:creationId xmlns:a16="http://schemas.microsoft.com/office/drawing/2014/main" id="{5A02A362-9A64-27EC-6DBE-F7BD23E08863}"/>
              </a:ext>
            </a:extLst>
          </p:cNvPr>
          <p:cNvSpPr>
            <a:spLocks noGrp="1"/>
          </p:cNvSpPr>
          <p:nvPr>
            <p:ph type="sldNum" sz="quarter" idx="12"/>
          </p:nvPr>
        </p:nvSpPr>
        <p:spPr/>
        <p:txBody>
          <a:bodyPr/>
          <a:lstStyle/>
          <a:p>
            <a:pPr>
              <a:defRPr/>
            </a:pPr>
            <a:fld id="{785E6544-386B-4ECF-87A7-A31CF79C4F5D}" type="slidenum">
              <a:rPr lang="en-US" altLang="ja-JP" smtClean="0"/>
              <a:pPr>
                <a:defRPr/>
              </a:pPr>
              <a:t>9</a:t>
            </a:fld>
            <a:endParaRPr lang="en-US" altLang="ja-JP" dirty="0"/>
          </a:p>
        </p:txBody>
      </p:sp>
      <p:sp>
        <p:nvSpPr>
          <p:cNvPr id="6" name="Titre 4">
            <a:extLst>
              <a:ext uri="{FF2B5EF4-FFF2-40B4-BE49-F238E27FC236}">
                <a16:creationId xmlns:a16="http://schemas.microsoft.com/office/drawing/2014/main" id="{F829A5E3-52BE-A09E-E665-0CB94E37ED5E}"/>
              </a:ext>
            </a:extLst>
          </p:cNvPr>
          <p:cNvSpPr>
            <a:spLocks noGrp="1"/>
          </p:cNvSpPr>
          <p:nvPr>
            <p:ph type="title"/>
          </p:nvPr>
        </p:nvSpPr>
        <p:spPr>
          <a:xfrm>
            <a:off x="1631951" y="533400"/>
            <a:ext cx="9105900" cy="1143000"/>
          </a:xfrm>
        </p:spPr>
        <p:txBody>
          <a:bodyPr/>
          <a:lstStyle/>
          <a:p>
            <a:r>
              <a:rPr lang="en-US" sz="3400" dirty="0">
                <a:latin typeface="Arial" panose="020B0604020202020204" pitchFamily="34" charset="0"/>
                <a:cs typeface="Arial" panose="020B0604020202020204" pitchFamily="34" charset="0"/>
              </a:rPr>
              <a:t>4.How to train and test your model</a:t>
            </a:r>
          </a:p>
        </p:txBody>
      </p:sp>
      <p:pic>
        <p:nvPicPr>
          <p:cNvPr id="7170" name="Picture 2" descr="TensorFlow 一步一步实现卷积神经网络 - 知乎">
            <a:extLst>
              <a:ext uri="{FF2B5EF4-FFF2-40B4-BE49-F238E27FC236}">
                <a16:creationId xmlns:a16="http://schemas.microsoft.com/office/drawing/2014/main" id="{0B319DCC-A31B-9FF1-BB18-2885B9A9A2A2}"/>
              </a:ext>
            </a:extLst>
          </p:cNvPr>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30004" y="2563929"/>
            <a:ext cx="6206319" cy="2260296"/>
          </a:xfrm>
          <a:prstGeom prst="rect">
            <a:avLst/>
          </a:prstGeom>
          <a:noFill/>
          <a:extLst>
            <a:ext uri="{909E8E84-426E-40DD-AFC4-6F175D3DCCD1}">
              <a14:hiddenFill xmlns:a14="http://schemas.microsoft.com/office/drawing/2010/main">
                <a:solidFill>
                  <a:srgbClr val="FFFFFF"/>
                </a:solidFill>
              </a14:hiddenFill>
            </a:ext>
          </a:extLst>
        </p:spPr>
      </p:pic>
      <p:sp>
        <p:nvSpPr>
          <p:cNvPr id="2" name="文本框 1">
            <a:extLst>
              <a:ext uri="{FF2B5EF4-FFF2-40B4-BE49-F238E27FC236}">
                <a16:creationId xmlns:a16="http://schemas.microsoft.com/office/drawing/2014/main" id="{0E44A2A1-B842-B343-DC52-C7489ADC2951}"/>
              </a:ext>
            </a:extLst>
          </p:cNvPr>
          <p:cNvSpPr txBox="1"/>
          <p:nvPr/>
        </p:nvSpPr>
        <p:spPr>
          <a:xfrm>
            <a:off x="615951" y="1933721"/>
            <a:ext cx="6959600" cy="830997"/>
          </a:xfrm>
          <a:prstGeom prst="rect">
            <a:avLst/>
          </a:prstGeom>
          <a:noFill/>
        </p:spPr>
        <p:txBody>
          <a:bodyPr wrap="square" rtlCol="0">
            <a:spAutoFit/>
          </a:bodyPr>
          <a:lstStyle/>
          <a:p>
            <a:r>
              <a:rPr lang="en-US" altLang="zh-CN" sz="2400" dirty="0">
                <a:latin typeface="Arial" panose="020B0604020202020204" pitchFamily="34" charset="0"/>
                <a:cs typeface="Arial" panose="020B0604020202020204" pitchFamily="34" charset="0"/>
              </a:rPr>
              <a:t>Tensor &amp; Flow</a:t>
            </a:r>
          </a:p>
          <a:p>
            <a:endParaRPr lang="en-US" altLang="zh-CN" sz="2400" dirty="0">
              <a:latin typeface="Arial" panose="020B0604020202020204" pitchFamily="34" charset="0"/>
              <a:cs typeface="Arial" panose="020B0604020202020204" pitchFamily="34" charset="0"/>
            </a:endParaRPr>
          </a:p>
        </p:txBody>
      </p:sp>
      <p:sp>
        <p:nvSpPr>
          <p:cNvPr id="4" name="椭圆 3">
            <a:extLst>
              <a:ext uri="{FF2B5EF4-FFF2-40B4-BE49-F238E27FC236}">
                <a16:creationId xmlns:a16="http://schemas.microsoft.com/office/drawing/2014/main" id="{1AFD0CC3-3B21-B151-ECA2-D275FB2CEA53}"/>
              </a:ext>
            </a:extLst>
          </p:cNvPr>
          <p:cNvSpPr/>
          <p:nvPr/>
        </p:nvSpPr>
        <p:spPr bwMode="auto">
          <a:xfrm>
            <a:off x="268737" y="3096029"/>
            <a:ext cx="1168400" cy="1234657"/>
          </a:xfrm>
          <a:prstGeom prst="ellipse">
            <a:avLst/>
          </a:prstGeom>
          <a:noFill/>
          <a:ln w="28575" cap="flat" cmpd="sng" algn="ctr">
            <a:solidFill>
              <a:schemeClr val="tx2">
                <a:lumMod val="50000"/>
                <a:lumOff val="50000"/>
              </a:schemeClr>
            </a:solidFill>
            <a:prstDash val="solid"/>
            <a:round/>
            <a:headEnd type="none" w="med" len="med"/>
            <a:tailEnd type="none" w="med" len="med"/>
          </a:ln>
          <a:effectLst/>
        </p:spPr>
        <p:txBody>
          <a:bodyPr vert="horz" wrap="none" lIns="91440" tIns="45720" rIns="91440" bIns="45720" numCol="1" rtlCol="0" anchor="ctr" anchorCtr="0" compatLnSpc="1">
            <a:prstTxWarp prst="textNoShape">
              <a:avLst/>
            </a:prstTxWarp>
          </a:bodyPr>
          <a:lstStyle/>
          <a:p>
            <a:pPr marL="0" marR="0" indent="0" algn="ctr" defTabSz="914400" rtl="0" eaLnBrk="1" fontAlgn="base" latinLnBrk="0" hangingPunct="1">
              <a:lnSpc>
                <a:spcPct val="100000"/>
              </a:lnSpc>
              <a:spcBef>
                <a:spcPct val="0"/>
              </a:spcBef>
              <a:spcAft>
                <a:spcPct val="0"/>
              </a:spcAft>
              <a:buClrTx/>
              <a:buSzTx/>
              <a:buFontTx/>
              <a:buNone/>
              <a:tabLst/>
            </a:pPr>
            <a:endParaRPr kumimoji="1" lang="zh-CN" altLang="en-US" sz="1400" b="0" i="0" u="none" strike="noStrike" cap="none" normalizeH="0" baseline="0">
              <a:ln>
                <a:noFill/>
              </a:ln>
              <a:solidFill>
                <a:schemeClr val="tx1"/>
              </a:solidFill>
              <a:effectLst/>
              <a:latin typeface="Times New Roman" pitchFamily="18" charset="0"/>
              <a:ea typeface="ＭＳ ゴシック" pitchFamily="49" charset="-128"/>
            </a:endParaRPr>
          </a:p>
        </p:txBody>
      </p:sp>
      <p:sp>
        <p:nvSpPr>
          <p:cNvPr id="5" name="文本框 4">
            <a:extLst>
              <a:ext uri="{FF2B5EF4-FFF2-40B4-BE49-F238E27FC236}">
                <a16:creationId xmlns:a16="http://schemas.microsoft.com/office/drawing/2014/main" id="{7A8306AD-F62B-5F8C-D8F8-45D9FA19ECD6}"/>
              </a:ext>
            </a:extLst>
          </p:cNvPr>
          <p:cNvSpPr txBox="1"/>
          <p:nvPr/>
        </p:nvSpPr>
        <p:spPr>
          <a:xfrm>
            <a:off x="430004" y="5038934"/>
            <a:ext cx="1905000" cy="830997"/>
          </a:xfrm>
          <a:prstGeom prst="rect">
            <a:avLst/>
          </a:prstGeom>
          <a:noFill/>
        </p:spPr>
        <p:txBody>
          <a:bodyPr wrap="square" rtlCol="0">
            <a:spAutoFit/>
          </a:bodyPr>
          <a:lstStyle/>
          <a:p>
            <a:r>
              <a:rPr lang="en-US" altLang="zh-CN" sz="2400" dirty="0"/>
              <a:t>Data is </a:t>
            </a:r>
            <a:r>
              <a:rPr lang="en-US" altLang="zh-CN" sz="2400" b="1" dirty="0"/>
              <a:t>Tensor</a:t>
            </a:r>
            <a:endParaRPr lang="zh-CN" altLang="en-US" sz="2400" b="1" dirty="0"/>
          </a:p>
        </p:txBody>
      </p:sp>
      <p:sp>
        <p:nvSpPr>
          <p:cNvPr id="7" name="文本框 6">
            <a:extLst>
              <a:ext uri="{FF2B5EF4-FFF2-40B4-BE49-F238E27FC236}">
                <a16:creationId xmlns:a16="http://schemas.microsoft.com/office/drawing/2014/main" id="{1785E680-738D-4B73-0C37-455A0AE3FF65}"/>
              </a:ext>
            </a:extLst>
          </p:cNvPr>
          <p:cNvSpPr txBox="1"/>
          <p:nvPr/>
        </p:nvSpPr>
        <p:spPr>
          <a:xfrm>
            <a:off x="2202402" y="5057427"/>
            <a:ext cx="5986462" cy="830997"/>
          </a:xfrm>
          <a:prstGeom prst="rect">
            <a:avLst/>
          </a:prstGeom>
          <a:noFill/>
        </p:spPr>
        <p:txBody>
          <a:bodyPr wrap="square" rtlCol="0">
            <a:spAutoFit/>
          </a:bodyPr>
          <a:lstStyle/>
          <a:p>
            <a:r>
              <a:rPr lang="en-US" altLang="zh-CN" sz="2400" dirty="0"/>
              <a:t>Data(Tensor) </a:t>
            </a:r>
            <a:r>
              <a:rPr lang="en-US" altLang="zh-CN" sz="2400" b="1" dirty="0"/>
              <a:t>Flow</a:t>
            </a:r>
            <a:r>
              <a:rPr lang="en-US" altLang="zh-CN" sz="2400" dirty="0"/>
              <a:t> in a computational graph and finalize the result of the computation</a:t>
            </a:r>
            <a:endParaRPr lang="zh-CN" altLang="en-US" sz="2400" dirty="0"/>
          </a:p>
        </p:txBody>
      </p:sp>
      <p:sp>
        <p:nvSpPr>
          <p:cNvPr id="8" name="文本框 7">
            <a:extLst>
              <a:ext uri="{FF2B5EF4-FFF2-40B4-BE49-F238E27FC236}">
                <a16:creationId xmlns:a16="http://schemas.microsoft.com/office/drawing/2014/main" id="{16A31C4A-1A28-6E48-0C5C-EDA9C1C0CF0B}"/>
              </a:ext>
            </a:extLst>
          </p:cNvPr>
          <p:cNvSpPr txBox="1"/>
          <p:nvPr/>
        </p:nvSpPr>
        <p:spPr>
          <a:xfrm>
            <a:off x="6690247" y="2482232"/>
            <a:ext cx="5411638" cy="2308324"/>
          </a:xfrm>
          <a:prstGeom prst="rect">
            <a:avLst/>
          </a:prstGeom>
          <a:noFill/>
        </p:spPr>
        <p:txBody>
          <a:bodyPr wrap="square" rtlCol="0">
            <a:spAutoFit/>
          </a:bodyPr>
          <a:lstStyle/>
          <a:p>
            <a:r>
              <a:rPr lang="en-US" altLang="zh-CN" sz="2400" dirty="0"/>
              <a:t>In Tensorflow1 we use </a:t>
            </a:r>
            <a:r>
              <a:rPr lang="en-US" altLang="zh-CN" sz="2400" b="1" dirty="0"/>
              <a:t>static graph</a:t>
            </a:r>
          </a:p>
          <a:p>
            <a:r>
              <a:rPr lang="en-US" altLang="zh-CN" sz="2400" dirty="0"/>
              <a:t>In Tensorflow2 we can still turn on a static graph </a:t>
            </a:r>
            <a:r>
              <a:rPr lang="en-US" altLang="zh-CN" sz="2400" i="1" dirty="0"/>
              <a:t>with g = tf.compat.v1.Graph()</a:t>
            </a:r>
            <a:r>
              <a:rPr lang="en-US" altLang="zh-CN" sz="2400" dirty="0"/>
              <a:t>, but this method is obsolete and we generally use the new features in Tensorflow2 - </a:t>
            </a:r>
            <a:r>
              <a:rPr lang="en-US" altLang="zh-CN" sz="2400" b="1" dirty="0"/>
              <a:t>eager execution</a:t>
            </a:r>
            <a:r>
              <a:rPr lang="en-US" altLang="zh-CN" sz="2400" dirty="0"/>
              <a:t> and </a:t>
            </a:r>
            <a:r>
              <a:rPr lang="en-US" altLang="zh-CN" sz="2400" b="1" dirty="0"/>
              <a:t>autograph</a:t>
            </a:r>
            <a:endParaRPr lang="zh-CN" altLang="en-US" sz="2400" b="1" dirty="0"/>
          </a:p>
        </p:txBody>
      </p:sp>
      <p:cxnSp>
        <p:nvCxnSpPr>
          <p:cNvPr id="10" name="直接箭头连接符 9">
            <a:extLst>
              <a:ext uri="{FF2B5EF4-FFF2-40B4-BE49-F238E27FC236}">
                <a16:creationId xmlns:a16="http://schemas.microsoft.com/office/drawing/2014/main" id="{1966ED45-4601-B6F2-0494-AF689F4D6A05}"/>
              </a:ext>
            </a:extLst>
          </p:cNvPr>
          <p:cNvCxnSpPr/>
          <p:nvPr/>
        </p:nvCxnSpPr>
        <p:spPr bwMode="auto">
          <a:xfrm flipH="1" flipV="1">
            <a:off x="862642" y="4428226"/>
            <a:ext cx="74762" cy="629201"/>
          </a:xfrm>
          <a:prstGeom prst="straightConnector1">
            <a:avLst/>
          </a:prstGeom>
          <a:solidFill>
            <a:srgbClr val="969696"/>
          </a:solidFill>
          <a:ln w="50800" cap="flat" cmpd="sng" algn="ctr">
            <a:solidFill>
              <a:schemeClr val="tx2">
                <a:lumMod val="50000"/>
                <a:lumOff val="50000"/>
              </a:schemeClr>
            </a:solidFill>
            <a:prstDash val="solid"/>
            <a:round/>
            <a:headEnd type="none" w="med" len="med"/>
            <a:tailEnd type="triangle"/>
          </a:ln>
          <a:effectLst/>
        </p:spPr>
      </p:cxnSp>
      <p:cxnSp>
        <p:nvCxnSpPr>
          <p:cNvPr id="11" name="直接箭头连接符 10">
            <a:extLst>
              <a:ext uri="{FF2B5EF4-FFF2-40B4-BE49-F238E27FC236}">
                <a16:creationId xmlns:a16="http://schemas.microsoft.com/office/drawing/2014/main" id="{FC008BFF-32F7-67A4-3BDE-D02939D30B20}"/>
              </a:ext>
            </a:extLst>
          </p:cNvPr>
          <p:cNvCxnSpPr>
            <a:cxnSpLocks/>
          </p:cNvCxnSpPr>
          <p:nvPr/>
        </p:nvCxnSpPr>
        <p:spPr bwMode="auto">
          <a:xfrm>
            <a:off x="2136035" y="3812594"/>
            <a:ext cx="746339" cy="0"/>
          </a:xfrm>
          <a:prstGeom prst="straightConnector1">
            <a:avLst/>
          </a:prstGeom>
          <a:solidFill>
            <a:srgbClr val="969696"/>
          </a:solidFill>
          <a:ln w="50800" cap="flat" cmpd="sng" algn="ctr">
            <a:solidFill>
              <a:schemeClr val="tx2">
                <a:lumMod val="50000"/>
                <a:lumOff val="50000"/>
              </a:schemeClr>
            </a:solidFill>
            <a:prstDash val="solid"/>
            <a:round/>
            <a:headEnd type="none" w="med" len="med"/>
            <a:tailEnd type="triangle"/>
          </a:ln>
          <a:effectLst/>
        </p:spPr>
      </p:cxnSp>
      <p:cxnSp>
        <p:nvCxnSpPr>
          <p:cNvPr id="14" name="直接箭头连接符 13">
            <a:extLst>
              <a:ext uri="{FF2B5EF4-FFF2-40B4-BE49-F238E27FC236}">
                <a16:creationId xmlns:a16="http://schemas.microsoft.com/office/drawing/2014/main" id="{EE83D266-FA16-B06D-34C1-E9A6825FB2F7}"/>
              </a:ext>
            </a:extLst>
          </p:cNvPr>
          <p:cNvCxnSpPr>
            <a:cxnSpLocks/>
          </p:cNvCxnSpPr>
          <p:nvPr/>
        </p:nvCxnSpPr>
        <p:spPr bwMode="auto">
          <a:xfrm>
            <a:off x="3159993" y="3812594"/>
            <a:ext cx="746339" cy="0"/>
          </a:xfrm>
          <a:prstGeom prst="straightConnector1">
            <a:avLst/>
          </a:prstGeom>
          <a:solidFill>
            <a:srgbClr val="969696"/>
          </a:solidFill>
          <a:ln w="50800" cap="flat" cmpd="sng" algn="ctr">
            <a:solidFill>
              <a:schemeClr val="tx2">
                <a:lumMod val="50000"/>
                <a:lumOff val="50000"/>
              </a:schemeClr>
            </a:solidFill>
            <a:prstDash val="solid"/>
            <a:round/>
            <a:headEnd type="none" w="med" len="med"/>
            <a:tailEnd type="triangle"/>
          </a:ln>
          <a:effectLst/>
        </p:spPr>
      </p:cxnSp>
      <p:cxnSp>
        <p:nvCxnSpPr>
          <p:cNvPr id="15" name="直接箭头连接符 14">
            <a:extLst>
              <a:ext uri="{FF2B5EF4-FFF2-40B4-BE49-F238E27FC236}">
                <a16:creationId xmlns:a16="http://schemas.microsoft.com/office/drawing/2014/main" id="{857AC88D-C982-EC7B-47B7-B188FABCFE2E}"/>
              </a:ext>
            </a:extLst>
          </p:cNvPr>
          <p:cNvCxnSpPr>
            <a:cxnSpLocks/>
          </p:cNvCxnSpPr>
          <p:nvPr/>
        </p:nvCxnSpPr>
        <p:spPr bwMode="auto">
          <a:xfrm>
            <a:off x="4161479" y="3819968"/>
            <a:ext cx="746339" cy="0"/>
          </a:xfrm>
          <a:prstGeom prst="straightConnector1">
            <a:avLst/>
          </a:prstGeom>
          <a:solidFill>
            <a:srgbClr val="969696"/>
          </a:solidFill>
          <a:ln w="50800" cap="flat" cmpd="sng" algn="ctr">
            <a:solidFill>
              <a:schemeClr val="tx2">
                <a:lumMod val="50000"/>
                <a:lumOff val="50000"/>
              </a:schemeClr>
            </a:solidFill>
            <a:prstDash val="solid"/>
            <a:round/>
            <a:headEnd type="none" w="med" len="med"/>
            <a:tailEnd type="triangle"/>
          </a:ln>
          <a:effectLst/>
        </p:spPr>
      </p:cxnSp>
    </p:spTree>
    <p:extLst>
      <p:ext uri="{BB962C8B-B14F-4D97-AF65-F5344CB8AC3E}">
        <p14:creationId xmlns:p14="http://schemas.microsoft.com/office/powerpoint/2010/main" val="985368629"/>
      </p:ext>
    </p:extLst>
  </p:cSld>
  <p:clrMapOvr>
    <a:masterClrMapping/>
  </p:clrMapOvr>
</p:sld>
</file>

<file path=ppt/theme/theme1.xml><?xml version="1.0" encoding="utf-8"?>
<a:theme xmlns:a="http://schemas.openxmlformats.org/drawingml/2006/main" name="Quadrant">
  <a:themeElements>
    <a:clrScheme name="Quadrant 2">
      <a:dk1>
        <a:srgbClr val="000000"/>
      </a:dk1>
      <a:lt1>
        <a:srgbClr val="FFFFFF"/>
      </a:lt1>
      <a:dk2>
        <a:srgbClr val="42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fontScheme name="Quadrant">
      <a:majorFont>
        <a:latin typeface="Times New Roman"/>
        <a:ea typeface="ＭＳ Ｐゴシック"/>
        <a:cs typeface=""/>
      </a:majorFont>
      <a:minorFont>
        <a:latin typeface="Times New Roman"/>
        <a:ea typeface="ＭＳ Ｐゴシック"/>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solidFill>
          <a:srgbClr val="969696"/>
        </a:solidFill>
        <a:ln w="1905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ja-JP" altLang="en-US" sz="1400" b="0" i="0" u="none" strike="noStrike" cap="none" normalizeH="0" baseline="0" smtClean="0">
            <a:ln>
              <a:noFill/>
            </a:ln>
            <a:solidFill>
              <a:schemeClr val="tx1"/>
            </a:solidFill>
            <a:effectLst/>
            <a:latin typeface="Times New Roman" pitchFamily="18" charset="0"/>
            <a:ea typeface="ＭＳ ゴシック" pitchFamily="49" charset="-128"/>
          </a:defRPr>
        </a:defPPr>
      </a:lstStyle>
    </a:spDef>
    <a:lnDef>
      <a:spPr bwMode="auto">
        <a:xfrm>
          <a:off x="0" y="0"/>
          <a:ext cx="1" cy="1"/>
        </a:xfrm>
        <a:custGeom>
          <a:avLst/>
          <a:gdLst/>
          <a:ahLst/>
          <a:cxnLst/>
          <a:rect l="0" t="0" r="0" b="0"/>
          <a:pathLst/>
        </a:custGeom>
        <a:solidFill>
          <a:srgbClr val="969696"/>
        </a:solidFill>
        <a:ln w="19050" cap="flat" cmpd="sng" algn="ctr">
          <a:solidFill>
            <a:schemeClr val="tx1"/>
          </a:solidFill>
          <a:prstDash val="solid"/>
          <a:round/>
          <a:headEnd type="none" w="med" len="med"/>
          <a:tailEnd type="none" w="med" len="med"/>
        </a:ln>
        <a:effectLst/>
      </a:spPr>
      <a:bodyPr vert="horz" wrap="none" lIns="91440" tIns="45720" rIns="91440" bIns="45720" numCol="1" anchor="ctr" anchorCtr="0" compatLnSpc="1">
        <a:prstTxWarp prst="textNoShape">
          <a:avLst/>
        </a:prstTxWarp>
      </a:bodyPr>
      <a:lstStyle>
        <a:defPPr marL="0" marR="0" indent="0" algn="ctr" defTabSz="914400" rtl="0" eaLnBrk="1" fontAlgn="base" latinLnBrk="0" hangingPunct="1">
          <a:lnSpc>
            <a:spcPct val="100000"/>
          </a:lnSpc>
          <a:spcBef>
            <a:spcPct val="0"/>
          </a:spcBef>
          <a:spcAft>
            <a:spcPct val="0"/>
          </a:spcAft>
          <a:buClrTx/>
          <a:buSzTx/>
          <a:buFontTx/>
          <a:buNone/>
          <a:tabLst/>
          <a:defRPr kumimoji="1" lang="ja-JP" altLang="en-US" sz="1400" b="0" i="0" u="none" strike="noStrike" cap="none" normalizeH="0" baseline="0" smtClean="0">
            <a:ln>
              <a:noFill/>
            </a:ln>
            <a:solidFill>
              <a:schemeClr val="tx1"/>
            </a:solidFill>
            <a:effectLst/>
            <a:latin typeface="Times New Roman" pitchFamily="18" charset="0"/>
            <a:ea typeface="ＭＳ ゴシック" pitchFamily="49" charset="-128"/>
          </a:defRPr>
        </a:defPPr>
      </a:lstStyle>
    </a:lnDef>
    <a:txDef>
      <a:spPr>
        <a:noFill/>
      </a:spPr>
      <a:bodyPr wrap="none" rtlCol="0">
        <a:spAutoFit/>
      </a:bodyPr>
      <a:lstStyle>
        <a:defPPr>
          <a:defRPr sz="2400" dirty="0" smtClean="0"/>
        </a:defPPr>
      </a:lstStyle>
    </a:txDef>
  </a:objectDefaults>
  <a:extraClrSchemeLst>
    <a:extraClrScheme>
      <a:clrScheme name="Quadrant 1">
        <a:dk1>
          <a:srgbClr val="5C5674"/>
        </a:dk1>
        <a:lt1>
          <a:srgbClr val="FFFFFF"/>
        </a:lt1>
        <a:dk2>
          <a:srgbClr val="85986A"/>
        </a:dk2>
        <a:lt2>
          <a:srgbClr val="FFFFFF"/>
        </a:lt2>
        <a:accent1>
          <a:srgbClr val="666633"/>
        </a:accent1>
        <a:accent2>
          <a:srgbClr val="ADC5B8"/>
        </a:accent2>
        <a:accent3>
          <a:srgbClr val="C2CAB9"/>
        </a:accent3>
        <a:accent4>
          <a:srgbClr val="DADADA"/>
        </a:accent4>
        <a:accent5>
          <a:srgbClr val="B8B8AD"/>
        </a:accent5>
        <a:accent6>
          <a:srgbClr val="9CB2A6"/>
        </a:accent6>
        <a:hlink>
          <a:srgbClr val="FFCC00"/>
        </a:hlink>
        <a:folHlink>
          <a:srgbClr val="FFFFCC"/>
        </a:folHlink>
      </a:clrScheme>
      <a:clrMap bg1="dk2" tx1="lt1" bg2="dk1" tx2="lt2" accent1="accent1" accent2="accent2" accent3="accent3" accent4="accent4" accent5="accent5" accent6="accent6" hlink="hlink" folHlink="folHlink"/>
    </a:extraClrScheme>
    <a:extraClrScheme>
      <a:clrScheme name="Quadrant 2">
        <a:dk1>
          <a:srgbClr val="000000"/>
        </a:dk1>
        <a:lt1>
          <a:srgbClr val="FFFFFF"/>
        </a:lt1>
        <a:dk2>
          <a:srgbClr val="420000"/>
        </a:dk2>
        <a:lt2>
          <a:srgbClr val="660000"/>
        </a:lt2>
        <a:accent1>
          <a:srgbClr val="CCCC00"/>
        </a:accent1>
        <a:accent2>
          <a:srgbClr val="999966"/>
        </a:accent2>
        <a:accent3>
          <a:srgbClr val="FFFFFF"/>
        </a:accent3>
        <a:accent4>
          <a:srgbClr val="000000"/>
        </a:accent4>
        <a:accent5>
          <a:srgbClr val="E2E2AA"/>
        </a:accent5>
        <a:accent6>
          <a:srgbClr val="8A8A5C"/>
        </a:accent6>
        <a:hlink>
          <a:srgbClr val="996633"/>
        </a:hlink>
        <a:folHlink>
          <a:srgbClr val="993300"/>
        </a:folHlink>
      </a:clrScheme>
      <a:clrMap bg1="lt1" tx1="dk1" bg2="lt2" tx2="dk2" accent1="accent1" accent2="accent2" accent3="accent3" accent4="accent4" accent5="accent5" accent6="accent6" hlink="hlink" folHlink="folHlink"/>
    </a:extraClrScheme>
    <a:extraClrScheme>
      <a:clrScheme name="Quadrant 3">
        <a:dk1>
          <a:srgbClr val="618052"/>
        </a:dk1>
        <a:lt1>
          <a:srgbClr val="FFFFE3"/>
        </a:lt1>
        <a:dk2>
          <a:srgbClr val="162E36"/>
        </a:dk2>
        <a:lt2>
          <a:srgbClr val="FFFFFF"/>
        </a:lt2>
        <a:accent1>
          <a:srgbClr val="336699"/>
        </a:accent1>
        <a:accent2>
          <a:srgbClr val="69888B"/>
        </a:accent2>
        <a:accent3>
          <a:srgbClr val="ABADAE"/>
        </a:accent3>
        <a:accent4>
          <a:srgbClr val="DADAC2"/>
        </a:accent4>
        <a:accent5>
          <a:srgbClr val="ADB8CA"/>
        </a:accent5>
        <a:accent6>
          <a:srgbClr val="5E7B7D"/>
        </a:accent6>
        <a:hlink>
          <a:srgbClr val="FFCC00"/>
        </a:hlink>
        <a:folHlink>
          <a:srgbClr val="FFFFCC"/>
        </a:folHlink>
      </a:clrScheme>
      <a:clrMap bg1="dk2" tx1="lt1" bg2="dk1" tx2="lt2" accent1="accent1" accent2="accent2" accent3="accent3" accent4="accent4" accent5="accent5" accent6="accent6" hlink="hlink" folHlink="folHlink"/>
    </a:extraClrScheme>
    <a:extraClrScheme>
      <a:clrScheme name="Quadrant 4">
        <a:dk1>
          <a:srgbClr val="000000"/>
        </a:dk1>
        <a:lt1>
          <a:srgbClr val="FFFFFF"/>
        </a:lt1>
        <a:dk2>
          <a:srgbClr val="000000"/>
        </a:dk2>
        <a:lt2>
          <a:srgbClr val="CC0000"/>
        </a:lt2>
        <a:accent1>
          <a:srgbClr val="FFCC00"/>
        </a:accent1>
        <a:accent2>
          <a:srgbClr val="3366CC"/>
        </a:accent2>
        <a:accent3>
          <a:srgbClr val="FFFFFF"/>
        </a:accent3>
        <a:accent4>
          <a:srgbClr val="000000"/>
        </a:accent4>
        <a:accent5>
          <a:srgbClr val="FFE2AA"/>
        </a:accent5>
        <a:accent6>
          <a:srgbClr val="2D5CB9"/>
        </a:accent6>
        <a:hlink>
          <a:srgbClr val="666699"/>
        </a:hlink>
        <a:folHlink>
          <a:srgbClr val="C0C0C0"/>
        </a:folHlink>
      </a:clrScheme>
      <a:clrMap bg1="lt1" tx1="dk1" bg2="lt2" tx2="dk2" accent1="accent1" accent2="accent2" accent3="accent3" accent4="accent4" accent5="accent5" accent6="accent6" hlink="hlink" folHlink="folHlink"/>
    </a:extraClrScheme>
    <a:extraClrScheme>
      <a:clrScheme name="Quadrant 5">
        <a:dk1>
          <a:srgbClr val="666699"/>
        </a:dk1>
        <a:lt1>
          <a:srgbClr val="FFFFFF"/>
        </a:lt1>
        <a:dk2>
          <a:srgbClr val="000033"/>
        </a:dk2>
        <a:lt2>
          <a:srgbClr val="FFFFFF"/>
        </a:lt2>
        <a:accent1>
          <a:srgbClr val="9966FF"/>
        </a:accent1>
        <a:accent2>
          <a:srgbClr val="CCCCFF"/>
        </a:accent2>
        <a:accent3>
          <a:srgbClr val="AAAAAD"/>
        </a:accent3>
        <a:accent4>
          <a:srgbClr val="DADADA"/>
        </a:accent4>
        <a:accent5>
          <a:srgbClr val="CAB8FF"/>
        </a:accent5>
        <a:accent6>
          <a:srgbClr val="B9B9E7"/>
        </a:accent6>
        <a:hlink>
          <a:srgbClr val="CCCC00"/>
        </a:hlink>
        <a:folHlink>
          <a:srgbClr val="CC9900"/>
        </a:folHlink>
      </a:clrScheme>
      <a:clrMap bg1="dk2" tx1="lt1" bg2="dk1" tx2="lt2" accent1="accent1" accent2="accent2" accent3="accent3" accent4="accent4" accent5="accent5" accent6="accent6" hlink="hlink" folHlink="folHlink"/>
    </a:extraClrScheme>
    <a:extraClrScheme>
      <a:clrScheme name="Quadrant 6">
        <a:dk1>
          <a:srgbClr val="000000"/>
        </a:dk1>
        <a:lt1>
          <a:srgbClr val="FFFFFF"/>
        </a:lt1>
        <a:dk2>
          <a:srgbClr val="000000"/>
        </a:dk2>
        <a:lt2>
          <a:srgbClr val="669966"/>
        </a:lt2>
        <a:accent1>
          <a:srgbClr val="CCCCFF"/>
        </a:accent1>
        <a:accent2>
          <a:srgbClr val="9999CC"/>
        </a:accent2>
        <a:accent3>
          <a:srgbClr val="FFFFFF"/>
        </a:accent3>
        <a:accent4>
          <a:srgbClr val="000000"/>
        </a:accent4>
        <a:accent5>
          <a:srgbClr val="E2E2FF"/>
        </a:accent5>
        <a:accent6>
          <a:srgbClr val="8A8AB9"/>
        </a:accent6>
        <a:hlink>
          <a:srgbClr val="000066"/>
        </a:hlink>
        <a:folHlink>
          <a:srgbClr val="333399"/>
        </a:folHlink>
      </a:clrScheme>
      <a:clrMap bg1="lt1" tx1="dk1" bg2="lt2" tx2="dk2" accent1="accent1" accent2="accent2" accent3="accent3" accent4="accent4" accent5="accent5" accent6="accent6" hlink="hlink" folHlink="folHlink"/>
    </a:extraClrScheme>
    <a:extraClrScheme>
      <a:clrScheme name="Quadrant 7">
        <a:dk1>
          <a:srgbClr val="0099CC"/>
        </a:dk1>
        <a:lt1>
          <a:srgbClr val="FFFFFF"/>
        </a:lt1>
        <a:dk2>
          <a:srgbClr val="000099"/>
        </a:dk2>
        <a:lt2>
          <a:srgbClr val="FFFFFF"/>
        </a:lt2>
        <a:accent1>
          <a:srgbClr val="0099CC"/>
        </a:accent1>
        <a:accent2>
          <a:srgbClr val="6600FF"/>
        </a:accent2>
        <a:accent3>
          <a:srgbClr val="AAAACA"/>
        </a:accent3>
        <a:accent4>
          <a:srgbClr val="DADADA"/>
        </a:accent4>
        <a:accent5>
          <a:srgbClr val="AACAE2"/>
        </a:accent5>
        <a:accent6>
          <a:srgbClr val="5C00E7"/>
        </a:accent6>
        <a:hlink>
          <a:srgbClr val="FFCC00"/>
        </a:hlink>
        <a:folHlink>
          <a:srgbClr val="00CCFF"/>
        </a:folHlink>
      </a:clrScheme>
      <a:clrMap bg1="dk2" tx1="lt1" bg2="dk1" tx2="lt2" accent1="accent1" accent2="accent2" accent3="accent3" accent4="accent4" accent5="accent5" accent6="accent6" hlink="hlink" folHlink="folHlink"/>
    </a:extraClrScheme>
    <a:extraClrScheme>
      <a:clrScheme name="Quadrant 8">
        <a:dk1>
          <a:srgbClr val="000033"/>
        </a:dk1>
        <a:lt1>
          <a:srgbClr val="FFFFFF"/>
        </a:lt1>
        <a:dk2>
          <a:srgbClr val="003366"/>
        </a:dk2>
        <a:lt2>
          <a:srgbClr val="275C6D"/>
        </a:lt2>
        <a:accent1>
          <a:srgbClr val="A7D2DF"/>
        </a:accent1>
        <a:accent2>
          <a:srgbClr val="108DA6"/>
        </a:accent2>
        <a:accent3>
          <a:srgbClr val="FFFFFF"/>
        </a:accent3>
        <a:accent4>
          <a:srgbClr val="00002A"/>
        </a:accent4>
        <a:accent5>
          <a:srgbClr val="D0E5EC"/>
        </a:accent5>
        <a:accent6>
          <a:srgbClr val="0D7F96"/>
        </a:accent6>
        <a:hlink>
          <a:srgbClr val="666699"/>
        </a:hlink>
        <a:folHlink>
          <a:srgbClr val="9999FF"/>
        </a:folHlink>
      </a:clrScheme>
      <a:clrMap bg1="lt1" tx1="dk1" bg2="lt2" tx2="dk2" accent1="accent1" accent2="accent2" accent3="accent3" accent4="accent4" accent5="accent5" accent6="accent6" hlink="hlink" folHlink="folHlink"/>
    </a:extraClrScheme>
    <a:extraClrScheme>
      <a:clrScheme name="Quadrant 9">
        <a:dk1>
          <a:srgbClr val="CC3300"/>
        </a:dk1>
        <a:lt1>
          <a:srgbClr val="FFFFFF"/>
        </a:lt1>
        <a:dk2>
          <a:srgbClr val="000000"/>
        </a:dk2>
        <a:lt2>
          <a:srgbClr val="FFFFCC"/>
        </a:lt2>
        <a:accent1>
          <a:srgbClr val="FF9900"/>
        </a:accent1>
        <a:accent2>
          <a:srgbClr val="993300"/>
        </a:accent2>
        <a:accent3>
          <a:srgbClr val="AAAAAA"/>
        </a:accent3>
        <a:accent4>
          <a:srgbClr val="DADADA"/>
        </a:accent4>
        <a:accent5>
          <a:srgbClr val="FFCAAA"/>
        </a:accent5>
        <a:accent6>
          <a:srgbClr val="8A2D00"/>
        </a:accent6>
        <a:hlink>
          <a:srgbClr val="CEC5A2"/>
        </a:hlink>
        <a:folHlink>
          <a:srgbClr val="DDDDDD"/>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テーマ">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デンソー用</Template>
  <TotalTime>55489</TotalTime>
  <Words>3630</Words>
  <Application>Microsoft Office PowerPoint</Application>
  <PresentationFormat>宽屏</PresentationFormat>
  <Paragraphs>125</Paragraphs>
  <Slides>16</Slides>
  <Notes>11</Notes>
  <HiddenSlides>0</HiddenSlides>
  <MMClips>0</MMClips>
  <ScaleCrop>false</ScaleCrop>
  <HeadingPairs>
    <vt:vector size="8" baseType="variant">
      <vt:variant>
        <vt:lpstr>已用的字体</vt:lpstr>
      </vt:variant>
      <vt:variant>
        <vt:i4>7</vt:i4>
      </vt:variant>
      <vt:variant>
        <vt:lpstr>主题</vt:lpstr>
      </vt:variant>
      <vt:variant>
        <vt:i4>1</vt:i4>
      </vt:variant>
      <vt:variant>
        <vt:lpstr>嵌入 OLE 服务器</vt:lpstr>
      </vt:variant>
      <vt:variant>
        <vt:i4>1</vt:i4>
      </vt:variant>
      <vt:variant>
        <vt:lpstr>幻灯片标题</vt:lpstr>
      </vt:variant>
      <vt:variant>
        <vt:i4>16</vt:i4>
      </vt:variant>
    </vt:vector>
  </HeadingPairs>
  <TitlesOfParts>
    <vt:vector size="25" baseType="lpstr">
      <vt:lpstr>Arial Unicode MS</vt:lpstr>
      <vt:lpstr>Helvetica Neue</vt:lpstr>
      <vt:lpstr>PingFang SC</vt:lpstr>
      <vt:lpstr>Arial</vt:lpstr>
      <vt:lpstr>Times New Roman</vt:lpstr>
      <vt:lpstr>Verdana</vt:lpstr>
      <vt:lpstr>Wingdings</vt:lpstr>
      <vt:lpstr>Quadrant</vt:lpstr>
      <vt:lpstr>Drawing</vt:lpstr>
      <vt:lpstr>Building multilayer neural networks using  TensorFlow's Layers API</vt:lpstr>
      <vt:lpstr>Table of contents</vt:lpstr>
      <vt:lpstr>First thing first</vt:lpstr>
      <vt:lpstr>1. What is MNIST</vt:lpstr>
      <vt:lpstr>1. What is MNIST</vt:lpstr>
      <vt:lpstr>2.How to read and process data from dataset</vt:lpstr>
      <vt:lpstr>2.How to read and process data from dataset</vt:lpstr>
      <vt:lpstr>3.How to build a model</vt:lpstr>
      <vt:lpstr>4.How to train and test your model</vt:lpstr>
      <vt:lpstr>4.How to train and test your model</vt:lpstr>
      <vt:lpstr>4.How to train and test your model</vt:lpstr>
      <vt:lpstr>4.How to train and test your model</vt:lpstr>
      <vt:lpstr>4.How to train and test your model</vt:lpstr>
      <vt:lpstr>4.How to train and test your model</vt:lpstr>
      <vt:lpstr>4.How to train and test your model</vt:lpstr>
      <vt:lpstr>More</vt:lpstr>
    </vt:vector>
  </TitlesOfParts>
  <Company>九州大学</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光導波路による 小型呼気センシングシステムに関する研究</dc:title>
  <dc:creator>miki</dc:creator>
  <cp:lastModifiedBy>致远 刘</cp:lastModifiedBy>
  <cp:revision>1586</cp:revision>
  <cp:lastPrinted>2012-07-11T05:48:39Z</cp:lastPrinted>
  <dcterms:created xsi:type="dcterms:W3CDTF">2005-04-20T09:02:41Z</dcterms:created>
  <dcterms:modified xsi:type="dcterms:W3CDTF">2024-06-20T15:23:31Z</dcterms:modified>
</cp:coreProperties>
</file>